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5"/>
  </p:notesMasterIdLst>
  <p:sldIdLst>
    <p:sldId id="256" r:id="rId2"/>
    <p:sldId id="257" r:id="rId3"/>
    <p:sldId id="265" r:id="rId4"/>
    <p:sldId id="269" r:id="rId5"/>
    <p:sldId id="267" r:id="rId6"/>
    <p:sldId id="258" r:id="rId7"/>
    <p:sldId id="260" r:id="rId8"/>
    <p:sldId id="261" r:id="rId9"/>
    <p:sldId id="270" r:id="rId10"/>
    <p:sldId id="274" r:id="rId11"/>
    <p:sldId id="276" r:id="rId12"/>
    <p:sldId id="264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A76A"/>
    <a:srgbClr val="7FBE78"/>
    <a:srgbClr val="22448B"/>
    <a:srgbClr val="35A6C9"/>
    <a:srgbClr val="902337"/>
    <a:srgbClr val="DA22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11BE6-34EE-4F83-B27D-53931411B89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798B98-E7A7-471B-9E99-38D55FE9DC5E}">
      <dgm:prSet phldrT="[Text]"/>
      <dgm:spPr>
        <a:solidFill>
          <a:srgbClr val="DA2228"/>
        </a:solidFill>
      </dgm:spPr>
      <dgm:t>
        <a:bodyPr/>
        <a:lstStyle/>
        <a:p>
          <a:r>
            <a:rPr lang="ru-RU" dirty="0" smtClean="0"/>
            <a:t>Решения для мобильности</a:t>
          </a:r>
          <a:endParaRPr lang="en-US" dirty="0"/>
        </a:p>
      </dgm:t>
    </dgm:pt>
    <dgm:pt modelId="{AD37CA7E-DA23-45E0-9500-E488A3095063}" type="parTrans" cxnId="{7F66A448-74DB-42A5-8A63-066FEFC275C5}">
      <dgm:prSet/>
      <dgm:spPr/>
      <dgm:t>
        <a:bodyPr/>
        <a:lstStyle/>
        <a:p>
          <a:endParaRPr lang="en-US"/>
        </a:p>
      </dgm:t>
    </dgm:pt>
    <dgm:pt modelId="{8B0DC09F-83F8-4CE2-A89B-B0CB830FF1D7}" type="sibTrans" cxnId="{7F66A448-74DB-42A5-8A63-066FEFC275C5}">
      <dgm:prSet/>
      <dgm:spPr/>
      <dgm:t>
        <a:bodyPr/>
        <a:lstStyle/>
        <a:p>
          <a:endParaRPr lang="en-US"/>
        </a:p>
      </dgm:t>
    </dgm:pt>
    <dgm:pt modelId="{5C0D6AB3-0340-442C-8157-255FAA0D8377}">
      <dgm:prSet phldrT="[Text]"/>
      <dgm:spPr>
        <a:solidFill>
          <a:srgbClr val="35A6C9"/>
        </a:solidFill>
      </dgm:spPr>
      <dgm:t>
        <a:bodyPr/>
        <a:lstStyle/>
        <a:p>
          <a:r>
            <a:rPr lang="ru-RU" dirty="0" smtClean="0"/>
            <a:t>Решения для дома</a:t>
          </a:r>
          <a:endParaRPr lang="en-US" dirty="0"/>
        </a:p>
      </dgm:t>
    </dgm:pt>
    <dgm:pt modelId="{861E6275-DCBA-41DC-A75D-0E10AE97C994}" type="parTrans" cxnId="{2475A822-B15F-410E-80CF-1919CB25DBA0}">
      <dgm:prSet/>
      <dgm:spPr/>
      <dgm:t>
        <a:bodyPr/>
        <a:lstStyle/>
        <a:p>
          <a:endParaRPr lang="en-US"/>
        </a:p>
      </dgm:t>
    </dgm:pt>
    <dgm:pt modelId="{4D54FDF8-10E3-4C8E-BE12-772403C3E1D4}" type="sibTrans" cxnId="{2475A822-B15F-410E-80CF-1919CB25DBA0}">
      <dgm:prSet/>
      <dgm:spPr/>
      <dgm:t>
        <a:bodyPr/>
        <a:lstStyle/>
        <a:p>
          <a:endParaRPr lang="en-US"/>
        </a:p>
      </dgm:t>
    </dgm:pt>
    <dgm:pt modelId="{1E9FAC0A-33B7-4803-A399-4B652CA0F1FA}">
      <dgm:prSet phldrT="[Text]"/>
      <dgm:spPr>
        <a:solidFill>
          <a:srgbClr val="7FBE78"/>
        </a:solidFill>
      </dgm:spPr>
      <dgm:t>
        <a:bodyPr/>
        <a:lstStyle/>
        <a:p>
          <a:r>
            <a:rPr lang="ru-RU" dirty="0" smtClean="0"/>
            <a:t>Промышленность и торговля</a:t>
          </a:r>
          <a:endParaRPr lang="en-US" dirty="0"/>
        </a:p>
      </dgm:t>
    </dgm:pt>
    <dgm:pt modelId="{D0D9D6E1-B041-47D7-B234-8562A1F7F01E}" type="parTrans" cxnId="{BE91CF35-6A71-4165-AC3F-EDEFB1F68151}">
      <dgm:prSet/>
      <dgm:spPr/>
      <dgm:t>
        <a:bodyPr/>
        <a:lstStyle/>
        <a:p>
          <a:endParaRPr lang="en-US"/>
        </a:p>
      </dgm:t>
    </dgm:pt>
    <dgm:pt modelId="{730DB8ED-2F40-42E9-AF03-E2657154F361}" type="sibTrans" cxnId="{BE91CF35-6A71-4165-AC3F-EDEFB1F68151}">
      <dgm:prSet/>
      <dgm:spPr/>
      <dgm:t>
        <a:bodyPr/>
        <a:lstStyle/>
        <a:p>
          <a:endParaRPr lang="en-US"/>
        </a:p>
      </dgm:t>
    </dgm:pt>
    <dgm:pt modelId="{E2D1B159-545D-4FAC-BEDD-57AEF4D5A352}">
      <dgm:prSet phldrT="[Text]"/>
      <dgm:spPr>
        <a:solidFill>
          <a:srgbClr val="22448B"/>
        </a:solidFill>
      </dgm:spPr>
      <dgm:t>
        <a:bodyPr/>
        <a:lstStyle/>
        <a:p>
          <a:r>
            <a:rPr lang="ru-RU" b="0" i="0" dirty="0" smtClean="0"/>
            <a:t>Садовые инструменты</a:t>
          </a:r>
          <a:endParaRPr lang="en-US" dirty="0"/>
        </a:p>
      </dgm:t>
    </dgm:pt>
    <dgm:pt modelId="{50C4B62A-934A-4711-92D7-F4B8C3C0DB9A}" type="parTrans" cxnId="{BB41B64B-1BF1-408E-88B6-54EEECECAD50}">
      <dgm:prSet/>
      <dgm:spPr/>
      <dgm:t>
        <a:bodyPr/>
        <a:lstStyle/>
        <a:p>
          <a:endParaRPr lang="en-US"/>
        </a:p>
      </dgm:t>
    </dgm:pt>
    <dgm:pt modelId="{7C42A72F-747B-448C-A9C1-33F0E161534F}" type="sibTrans" cxnId="{BB41B64B-1BF1-408E-88B6-54EEECECAD50}">
      <dgm:prSet/>
      <dgm:spPr/>
      <dgm:t>
        <a:bodyPr/>
        <a:lstStyle/>
        <a:p>
          <a:endParaRPr lang="en-US"/>
        </a:p>
      </dgm:t>
    </dgm:pt>
    <dgm:pt modelId="{FB96A38C-0899-47E4-93C5-78E37F609FDD}">
      <dgm:prSet/>
      <dgm:spPr>
        <a:solidFill>
          <a:srgbClr val="22448B"/>
        </a:solidFill>
      </dgm:spPr>
      <dgm:t>
        <a:bodyPr/>
        <a:lstStyle/>
        <a:p>
          <a:r>
            <a:rPr lang="ru-RU" b="0" i="0" smtClean="0"/>
            <a:t>Отопление и горячее водоснабжение</a:t>
          </a:r>
          <a:endParaRPr lang="ru-RU" b="0" i="0"/>
        </a:p>
      </dgm:t>
    </dgm:pt>
    <dgm:pt modelId="{82198644-C5E4-40A5-9340-FEEFA38BD9CA}" type="parTrans" cxnId="{09A142B7-A6FD-4905-A800-FF5E0DD14A67}">
      <dgm:prSet/>
      <dgm:spPr/>
      <dgm:t>
        <a:bodyPr/>
        <a:lstStyle/>
        <a:p>
          <a:endParaRPr lang="en-US"/>
        </a:p>
      </dgm:t>
    </dgm:pt>
    <dgm:pt modelId="{3180C367-1447-41E6-9B8D-E9AA674F2F0B}" type="sibTrans" cxnId="{09A142B7-A6FD-4905-A800-FF5E0DD14A67}">
      <dgm:prSet/>
      <dgm:spPr/>
      <dgm:t>
        <a:bodyPr/>
        <a:lstStyle/>
        <a:p>
          <a:endParaRPr lang="en-US"/>
        </a:p>
      </dgm:t>
    </dgm:pt>
    <dgm:pt modelId="{28355E43-20AD-437F-A518-147F9E9533F8}">
      <dgm:prSet/>
      <dgm:spPr>
        <a:solidFill>
          <a:srgbClr val="22448B"/>
        </a:solidFill>
      </dgm:spPr>
      <dgm:t>
        <a:bodyPr/>
        <a:lstStyle/>
        <a:p>
          <a:r>
            <a:rPr lang="ru-RU" b="0" i="0" smtClean="0"/>
            <a:t>Бытовая техника</a:t>
          </a:r>
          <a:endParaRPr lang="ru-RU" b="0" i="0"/>
        </a:p>
      </dgm:t>
    </dgm:pt>
    <dgm:pt modelId="{1FB10381-BF30-49A0-A0BD-008D59461FAD}" type="parTrans" cxnId="{F2000D1E-EE2B-4C79-8E58-CFB2D6A4C29A}">
      <dgm:prSet/>
      <dgm:spPr/>
      <dgm:t>
        <a:bodyPr/>
        <a:lstStyle/>
        <a:p>
          <a:endParaRPr lang="en-US"/>
        </a:p>
      </dgm:t>
    </dgm:pt>
    <dgm:pt modelId="{B9BC036F-705D-4C7A-8006-63F7C73CC90E}" type="sibTrans" cxnId="{F2000D1E-EE2B-4C79-8E58-CFB2D6A4C29A}">
      <dgm:prSet/>
      <dgm:spPr/>
      <dgm:t>
        <a:bodyPr/>
        <a:lstStyle/>
        <a:p>
          <a:endParaRPr lang="en-US"/>
        </a:p>
      </dgm:t>
    </dgm:pt>
    <dgm:pt modelId="{F3621C4A-F7FA-4DF9-AA80-43111C6D66B8}">
      <dgm:prSet/>
      <dgm:spPr>
        <a:solidFill>
          <a:srgbClr val="22448B"/>
        </a:solidFill>
      </dgm:spPr>
      <dgm:t>
        <a:bodyPr/>
        <a:lstStyle/>
        <a:p>
          <a:r>
            <a:rPr lang="ru-RU" b="0" i="0" smtClean="0"/>
            <a:t>Электроинструменты</a:t>
          </a:r>
          <a:endParaRPr lang="ru-RU" b="0" i="0"/>
        </a:p>
      </dgm:t>
    </dgm:pt>
    <dgm:pt modelId="{870C940D-B882-491A-A548-5C320921ECAE}" type="parTrans" cxnId="{4560C3C5-899F-48AB-BAFF-FB135CA18310}">
      <dgm:prSet/>
      <dgm:spPr/>
      <dgm:t>
        <a:bodyPr/>
        <a:lstStyle/>
        <a:p>
          <a:endParaRPr lang="en-US"/>
        </a:p>
      </dgm:t>
    </dgm:pt>
    <dgm:pt modelId="{035DCAD4-6649-4BD0-AC51-562CB8A1D1FE}" type="sibTrans" cxnId="{4560C3C5-899F-48AB-BAFF-FB135CA18310}">
      <dgm:prSet/>
      <dgm:spPr/>
      <dgm:t>
        <a:bodyPr/>
        <a:lstStyle/>
        <a:p>
          <a:endParaRPr lang="en-US"/>
        </a:p>
      </dgm:t>
    </dgm:pt>
    <dgm:pt modelId="{50B781B2-31A7-4D96-AA7C-ECE3C3671F72}">
      <dgm:prSet phldrT="[Text]"/>
      <dgm:spPr>
        <a:solidFill>
          <a:srgbClr val="902337"/>
        </a:solidFill>
      </dgm:spPr>
      <dgm:t>
        <a:bodyPr/>
        <a:lstStyle/>
        <a:p>
          <a:r>
            <a:rPr lang="ru-RU" b="0" i="0" dirty="0" smtClean="0"/>
            <a:t>Автомобильные компоненты и системы</a:t>
          </a:r>
          <a:endParaRPr lang="en-US" dirty="0"/>
        </a:p>
      </dgm:t>
    </dgm:pt>
    <dgm:pt modelId="{C52961FA-BF8D-4C56-95A0-22817CF791CF}" type="parTrans" cxnId="{6D969C5B-5F90-4143-BF3F-E34B96AFEA3C}">
      <dgm:prSet/>
      <dgm:spPr/>
      <dgm:t>
        <a:bodyPr/>
        <a:lstStyle/>
        <a:p>
          <a:endParaRPr lang="en-US"/>
        </a:p>
      </dgm:t>
    </dgm:pt>
    <dgm:pt modelId="{BA2E05D9-F882-42E8-BA86-1A957DF58871}" type="sibTrans" cxnId="{6D969C5B-5F90-4143-BF3F-E34B96AFEA3C}">
      <dgm:prSet/>
      <dgm:spPr/>
      <dgm:t>
        <a:bodyPr/>
        <a:lstStyle/>
        <a:p>
          <a:endParaRPr lang="en-US"/>
        </a:p>
      </dgm:t>
    </dgm:pt>
    <dgm:pt modelId="{223DFF6A-1399-4DF1-B2EE-767BF829CB36}">
      <dgm:prSet/>
      <dgm:spPr>
        <a:solidFill>
          <a:srgbClr val="902337"/>
        </a:solidFill>
      </dgm:spPr>
      <dgm:t>
        <a:bodyPr/>
        <a:lstStyle/>
        <a:p>
          <a:r>
            <a:rPr lang="ru-RU" b="0" i="0" dirty="0" smtClean="0"/>
            <a:t>Автомобильные запчасти и оборудование</a:t>
          </a:r>
          <a:endParaRPr lang="ru-RU" b="0" i="0" dirty="0"/>
        </a:p>
      </dgm:t>
    </dgm:pt>
    <dgm:pt modelId="{3C223070-DE29-4469-9D92-50309EE85E70}" type="parTrans" cxnId="{6D908917-C27E-4F44-9E42-4786151B6CAB}">
      <dgm:prSet/>
      <dgm:spPr/>
      <dgm:t>
        <a:bodyPr/>
        <a:lstStyle/>
        <a:p>
          <a:endParaRPr lang="en-US"/>
        </a:p>
      </dgm:t>
    </dgm:pt>
    <dgm:pt modelId="{22C44D01-CBEC-4FD4-9B4B-AF3EA4FFED1F}" type="sibTrans" cxnId="{6D908917-C27E-4F44-9E42-4786151B6CAB}">
      <dgm:prSet/>
      <dgm:spPr/>
      <dgm:t>
        <a:bodyPr/>
        <a:lstStyle/>
        <a:p>
          <a:endParaRPr lang="en-US"/>
        </a:p>
      </dgm:t>
    </dgm:pt>
    <dgm:pt modelId="{9F45C4BD-7D0B-438D-8047-F4747231271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5EF3FF81-090C-4624-ADB3-BE0364D403E1}" type="sibTrans" cxnId="{DFA202BF-7D9F-4913-9C08-D9E10D29E470}">
      <dgm:prSet/>
      <dgm:spPr/>
      <dgm:t>
        <a:bodyPr/>
        <a:lstStyle/>
        <a:p>
          <a:endParaRPr lang="en-US"/>
        </a:p>
      </dgm:t>
    </dgm:pt>
    <dgm:pt modelId="{5747DE5C-A39D-41DA-9F28-29C794701CB9}" type="parTrans" cxnId="{DFA202BF-7D9F-4913-9C08-D9E10D29E470}">
      <dgm:prSet/>
      <dgm:spPr/>
      <dgm:t>
        <a:bodyPr/>
        <a:lstStyle/>
        <a:p>
          <a:endParaRPr lang="en-US"/>
        </a:p>
      </dgm:t>
    </dgm:pt>
    <dgm:pt modelId="{F627FD72-E8B5-4BD9-A56F-D89824C16A71}">
      <dgm:prSet phldrT="[Text]" custT="1"/>
      <dgm:spPr>
        <a:solidFill>
          <a:srgbClr val="03A76A"/>
        </a:solidFill>
      </dgm:spPr>
      <dgm:t>
        <a:bodyPr/>
        <a:lstStyle/>
        <a:p>
          <a:r>
            <a:rPr lang="ru-RU" sz="1400" b="0" i="0" dirty="0" smtClean="0"/>
            <a:t>Решения Бош в сфере услуг - </a:t>
          </a:r>
          <a:r>
            <a:rPr lang="ru-RU" sz="1400" b="0" i="0" dirty="0" err="1" smtClean="0"/>
            <a:t>Bosch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Service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Solutions</a:t>
          </a:r>
          <a:r>
            <a:rPr lang="ru-RU" sz="1400" b="0" i="0" dirty="0" smtClean="0"/>
            <a:t> является международным ведущим поставщиком по аутсорсингу комплексных и технологических услуг.</a:t>
          </a:r>
          <a:endParaRPr lang="en-US" sz="1400" dirty="0"/>
        </a:p>
      </dgm:t>
    </dgm:pt>
    <dgm:pt modelId="{1B1ACD49-E16B-4AE6-9CB1-42CACCCD17B2}" type="sibTrans" cxnId="{8E3C1D12-479A-4DBD-8682-F85FF603B1E7}">
      <dgm:prSet/>
      <dgm:spPr/>
      <dgm:t>
        <a:bodyPr/>
        <a:lstStyle/>
        <a:p>
          <a:endParaRPr lang="en-US"/>
        </a:p>
      </dgm:t>
    </dgm:pt>
    <dgm:pt modelId="{CB6296E6-C7B2-4AFD-945E-26CF74BEDFFC}" type="parTrans" cxnId="{8E3C1D12-479A-4DBD-8682-F85FF603B1E7}">
      <dgm:prSet/>
      <dgm:spPr/>
      <dgm:t>
        <a:bodyPr/>
        <a:lstStyle/>
        <a:p>
          <a:endParaRPr lang="en-US"/>
        </a:p>
      </dgm:t>
    </dgm:pt>
    <dgm:pt modelId="{9AD20963-9FCD-4AE0-A5E0-5D1D50EDBEBA}">
      <dgm:prSet phldrT="[Text]" custT="1"/>
      <dgm:spPr>
        <a:solidFill>
          <a:srgbClr val="03A76A"/>
        </a:solidFill>
      </dgm:spPr>
      <dgm:t>
        <a:bodyPr/>
        <a:lstStyle/>
        <a:p>
          <a:r>
            <a:rPr lang="ru-RU" sz="1400" b="0" i="0" dirty="0" smtClean="0"/>
            <a:t>Технологии привода и управления - создание безопасных, универсальных и ресурсосберегающих решений по всему миру. </a:t>
          </a:r>
          <a:endParaRPr lang="en-US" sz="1400" dirty="0"/>
        </a:p>
      </dgm:t>
    </dgm:pt>
    <dgm:pt modelId="{3DC88155-138B-44F3-ACF2-660FEEF9C964}" type="sibTrans" cxnId="{95574282-A32F-4F3A-8C29-755700E15BAE}">
      <dgm:prSet/>
      <dgm:spPr/>
      <dgm:t>
        <a:bodyPr/>
        <a:lstStyle/>
        <a:p>
          <a:endParaRPr lang="en-US"/>
        </a:p>
      </dgm:t>
    </dgm:pt>
    <dgm:pt modelId="{E583BE71-F862-45A9-932B-ABB9820E284F}" type="parTrans" cxnId="{95574282-A32F-4F3A-8C29-755700E15BAE}">
      <dgm:prSet/>
      <dgm:spPr/>
      <dgm:t>
        <a:bodyPr/>
        <a:lstStyle/>
        <a:p>
          <a:endParaRPr lang="en-US"/>
        </a:p>
      </dgm:t>
    </dgm:pt>
    <dgm:pt modelId="{548BEB4F-B236-4D3E-924F-369494427B58}">
      <dgm:prSet phldrT="[Text]" custT="1"/>
      <dgm:spPr>
        <a:solidFill>
          <a:srgbClr val="03A76A"/>
        </a:solidFill>
      </dgm:spPr>
      <dgm:t>
        <a:bodyPr/>
        <a:lstStyle/>
        <a:p>
          <a:r>
            <a:rPr lang="ru-RU" sz="1400" b="0" i="0" dirty="0" smtClean="0"/>
            <a:t>Электроинструменты для профессионалов</a:t>
          </a:r>
          <a:endParaRPr lang="en-US" sz="1400" dirty="0"/>
        </a:p>
      </dgm:t>
    </dgm:pt>
    <dgm:pt modelId="{4EA8DB1E-C604-44F8-A26D-6F397B3EA22E}" type="sibTrans" cxnId="{46440259-A88A-4120-984C-B23B000C5F12}">
      <dgm:prSet/>
      <dgm:spPr/>
      <dgm:t>
        <a:bodyPr/>
        <a:lstStyle/>
        <a:p>
          <a:endParaRPr lang="en-US"/>
        </a:p>
      </dgm:t>
    </dgm:pt>
    <dgm:pt modelId="{08F9C954-8F42-42C7-8EA6-6F671753FB95}" type="parTrans" cxnId="{46440259-A88A-4120-984C-B23B000C5F12}">
      <dgm:prSet/>
      <dgm:spPr/>
      <dgm:t>
        <a:bodyPr/>
        <a:lstStyle/>
        <a:p>
          <a:endParaRPr lang="en-US"/>
        </a:p>
      </dgm:t>
    </dgm:pt>
    <dgm:pt modelId="{78919C37-F038-430C-A313-261AE244E01C}">
      <dgm:prSet custT="1"/>
      <dgm:spPr>
        <a:solidFill>
          <a:srgbClr val="03A76A"/>
        </a:solidFill>
      </dgm:spPr>
      <dgm:t>
        <a:bodyPr/>
        <a:lstStyle/>
        <a:p>
          <a:r>
            <a:rPr lang="ru-RU" sz="1400" b="0" i="0" dirty="0" smtClean="0"/>
            <a:t>Системы безопасности</a:t>
          </a:r>
          <a:endParaRPr lang="ru-RU" sz="1400" b="0" i="0" dirty="0"/>
        </a:p>
      </dgm:t>
    </dgm:pt>
    <dgm:pt modelId="{3AC7A66E-27E5-4741-BE4D-388E4AF633C2}" type="sibTrans" cxnId="{15EF9615-4F66-41A0-9B7C-E3D3ED4851BB}">
      <dgm:prSet/>
      <dgm:spPr/>
      <dgm:t>
        <a:bodyPr/>
        <a:lstStyle/>
        <a:p>
          <a:endParaRPr lang="en-US"/>
        </a:p>
      </dgm:t>
    </dgm:pt>
    <dgm:pt modelId="{547CAA5B-14A8-41D2-8A6B-C661DF36D0E1}" type="parTrans" cxnId="{15EF9615-4F66-41A0-9B7C-E3D3ED4851BB}">
      <dgm:prSet/>
      <dgm:spPr/>
      <dgm:t>
        <a:bodyPr/>
        <a:lstStyle/>
        <a:p>
          <a:endParaRPr lang="en-US"/>
        </a:p>
      </dgm:t>
    </dgm:pt>
    <dgm:pt modelId="{3611D44B-D9CB-41F8-A0B6-B30720A1DA9C}">
      <dgm:prSet custT="1"/>
      <dgm:spPr>
        <a:solidFill>
          <a:srgbClr val="03A76A"/>
        </a:solidFill>
      </dgm:spPr>
      <dgm:t>
        <a:bodyPr/>
        <a:lstStyle/>
        <a:p>
          <a:r>
            <a:rPr lang="ru-RU" sz="1400" b="0" i="0" dirty="0" smtClean="0"/>
            <a:t>Программное обеспечение</a:t>
          </a:r>
          <a:endParaRPr lang="ru-RU" sz="1400" b="0" i="0" dirty="0"/>
        </a:p>
      </dgm:t>
    </dgm:pt>
    <dgm:pt modelId="{E9E9EB63-6597-447F-81B2-25DA9F6C331D}" type="sibTrans" cxnId="{F4262406-FCB8-470E-BABB-ED7D29F20537}">
      <dgm:prSet/>
      <dgm:spPr/>
      <dgm:t>
        <a:bodyPr/>
        <a:lstStyle/>
        <a:p>
          <a:endParaRPr lang="en-US"/>
        </a:p>
      </dgm:t>
    </dgm:pt>
    <dgm:pt modelId="{18FC5605-F075-467D-BD13-A9E84BCA0F5D}" type="parTrans" cxnId="{F4262406-FCB8-470E-BABB-ED7D29F20537}">
      <dgm:prSet/>
      <dgm:spPr/>
      <dgm:t>
        <a:bodyPr/>
        <a:lstStyle/>
        <a:p>
          <a:endParaRPr lang="en-US"/>
        </a:p>
      </dgm:t>
    </dgm:pt>
    <dgm:pt modelId="{4C8ECCE6-3082-41AB-A91D-B1C4E66340F6}" type="pres">
      <dgm:prSet presAssocID="{87811BE6-34EE-4F83-B27D-53931411B8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4B22522-1F90-4C53-8AC8-9120549728B4}" type="pres">
      <dgm:prSet presAssocID="{9F45C4BD-7D0B-438D-8047-F47472312717}" presName="hierRoot1" presStyleCnt="0">
        <dgm:presLayoutVars>
          <dgm:hierBranch val="init"/>
        </dgm:presLayoutVars>
      </dgm:prSet>
      <dgm:spPr/>
    </dgm:pt>
    <dgm:pt modelId="{D6382561-A70F-4B2B-9639-4DD741A0A6C3}" type="pres">
      <dgm:prSet presAssocID="{9F45C4BD-7D0B-438D-8047-F47472312717}" presName="rootComposite1" presStyleCnt="0"/>
      <dgm:spPr/>
    </dgm:pt>
    <dgm:pt modelId="{A0398136-71A6-4265-B45A-B455ADFBBD1E}" type="pres">
      <dgm:prSet presAssocID="{9F45C4BD-7D0B-438D-8047-F47472312717}" presName="rootText1" presStyleLbl="node0" presStyleIdx="0" presStyleCnt="1" custScaleX="195908" custScaleY="1691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822CF3-4D7B-4271-B486-9200E2E21F53}" type="pres">
      <dgm:prSet presAssocID="{9F45C4BD-7D0B-438D-8047-F4747231271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2E004F8-0689-493A-84AD-AAC3179FD28A}" type="pres">
      <dgm:prSet presAssocID="{9F45C4BD-7D0B-438D-8047-F47472312717}" presName="hierChild2" presStyleCnt="0"/>
      <dgm:spPr/>
    </dgm:pt>
    <dgm:pt modelId="{B6F00EC8-5DED-4B42-AE18-5C29B5FC82DD}" type="pres">
      <dgm:prSet presAssocID="{AD37CA7E-DA23-45E0-9500-E488A3095063}" presName="Name37" presStyleLbl="parChTrans1D2" presStyleIdx="0" presStyleCnt="3"/>
      <dgm:spPr/>
      <dgm:t>
        <a:bodyPr/>
        <a:lstStyle/>
        <a:p>
          <a:endParaRPr lang="en-US"/>
        </a:p>
      </dgm:t>
    </dgm:pt>
    <dgm:pt modelId="{3D4F707A-94C6-4D88-83F7-7D49907F5F9B}" type="pres">
      <dgm:prSet presAssocID="{B8798B98-E7A7-471B-9E99-38D55FE9DC5E}" presName="hierRoot2" presStyleCnt="0">
        <dgm:presLayoutVars>
          <dgm:hierBranch val="init"/>
        </dgm:presLayoutVars>
      </dgm:prSet>
      <dgm:spPr/>
    </dgm:pt>
    <dgm:pt modelId="{B065583B-4198-4119-9E70-4B1441793A7D}" type="pres">
      <dgm:prSet presAssocID="{B8798B98-E7A7-471B-9E99-38D55FE9DC5E}" presName="rootComposite" presStyleCnt="0"/>
      <dgm:spPr/>
    </dgm:pt>
    <dgm:pt modelId="{9F218EE5-D467-4967-870F-498AD080A215}" type="pres">
      <dgm:prSet presAssocID="{B8798B98-E7A7-471B-9E99-38D55FE9DC5E}" presName="rootText" presStyleLbl="node2" presStyleIdx="0" presStyleCnt="3" custScaleX="190372" custScaleY="187781" custLinFactX="-94068" custLinFactNeighborX="-100000" custLinFactNeighborY="281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32D138-50F3-46AF-864D-CE594A9A1EFE}" type="pres">
      <dgm:prSet presAssocID="{B8798B98-E7A7-471B-9E99-38D55FE9DC5E}" presName="rootConnector" presStyleLbl="node2" presStyleIdx="0" presStyleCnt="3"/>
      <dgm:spPr/>
      <dgm:t>
        <a:bodyPr/>
        <a:lstStyle/>
        <a:p>
          <a:endParaRPr lang="en-US"/>
        </a:p>
      </dgm:t>
    </dgm:pt>
    <dgm:pt modelId="{828C81DD-13FC-4A6D-A9DD-03FEC3B32A75}" type="pres">
      <dgm:prSet presAssocID="{B8798B98-E7A7-471B-9E99-38D55FE9DC5E}" presName="hierChild4" presStyleCnt="0"/>
      <dgm:spPr/>
    </dgm:pt>
    <dgm:pt modelId="{1040DCCF-2CDF-4376-88AD-B4688C795A87}" type="pres">
      <dgm:prSet presAssocID="{C52961FA-BF8D-4C56-95A0-22817CF791CF}" presName="Name37" presStyleLbl="parChTrans1D3" presStyleIdx="0" presStyleCnt="11"/>
      <dgm:spPr/>
      <dgm:t>
        <a:bodyPr/>
        <a:lstStyle/>
        <a:p>
          <a:endParaRPr lang="en-US"/>
        </a:p>
      </dgm:t>
    </dgm:pt>
    <dgm:pt modelId="{798C7B18-FFD6-4ED3-A1A1-C6AC045493A7}" type="pres">
      <dgm:prSet presAssocID="{50B781B2-31A7-4D96-AA7C-ECE3C3671F72}" presName="hierRoot2" presStyleCnt="0">
        <dgm:presLayoutVars>
          <dgm:hierBranch val="init"/>
        </dgm:presLayoutVars>
      </dgm:prSet>
      <dgm:spPr/>
    </dgm:pt>
    <dgm:pt modelId="{15AEF246-8804-4CBC-8338-35B63CE0A666}" type="pres">
      <dgm:prSet presAssocID="{50B781B2-31A7-4D96-AA7C-ECE3C3671F72}" presName="rootComposite" presStyleCnt="0"/>
      <dgm:spPr/>
    </dgm:pt>
    <dgm:pt modelId="{F195128E-ABB0-426A-9788-AB552E80FA2F}" type="pres">
      <dgm:prSet presAssocID="{50B781B2-31A7-4D96-AA7C-ECE3C3671F72}" presName="rootText" presStyleLbl="node3" presStyleIdx="0" presStyleCnt="11" custScaleX="269800" custScaleY="164038" custLinFactX="-9975" custLinFactNeighborX="-100000" custLinFactNeighborY="620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1F1F24-6DEE-41A4-80AA-66D5EFDC2552}" type="pres">
      <dgm:prSet presAssocID="{50B781B2-31A7-4D96-AA7C-ECE3C3671F72}" presName="rootConnector" presStyleLbl="node3" presStyleIdx="0" presStyleCnt="11"/>
      <dgm:spPr/>
      <dgm:t>
        <a:bodyPr/>
        <a:lstStyle/>
        <a:p>
          <a:endParaRPr lang="en-US"/>
        </a:p>
      </dgm:t>
    </dgm:pt>
    <dgm:pt modelId="{C9931517-63BB-455D-9F86-E3BAE678BB9D}" type="pres">
      <dgm:prSet presAssocID="{50B781B2-31A7-4D96-AA7C-ECE3C3671F72}" presName="hierChild4" presStyleCnt="0"/>
      <dgm:spPr/>
    </dgm:pt>
    <dgm:pt modelId="{BC0AC2E4-829F-457F-986E-19DBDF2B66BD}" type="pres">
      <dgm:prSet presAssocID="{50B781B2-31A7-4D96-AA7C-ECE3C3671F72}" presName="hierChild5" presStyleCnt="0"/>
      <dgm:spPr/>
    </dgm:pt>
    <dgm:pt modelId="{22111453-6263-4D6A-9A2C-05F4A66C88A2}" type="pres">
      <dgm:prSet presAssocID="{3C223070-DE29-4469-9D92-50309EE85E70}" presName="Name37" presStyleLbl="parChTrans1D3" presStyleIdx="1" presStyleCnt="11"/>
      <dgm:spPr/>
      <dgm:t>
        <a:bodyPr/>
        <a:lstStyle/>
        <a:p>
          <a:endParaRPr lang="en-US"/>
        </a:p>
      </dgm:t>
    </dgm:pt>
    <dgm:pt modelId="{2D7EC5AD-B93A-4842-B5E0-948B5108C82F}" type="pres">
      <dgm:prSet presAssocID="{223DFF6A-1399-4DF1-B2EE-767BF829CB36}" presName="hierRoot2" presStyleCnt="0">
        <dgm:presLayoutVars>
          <dgm:hierBranch val="init"/>
        </dgm:presLayoutVars>
      </dgm:prSet>
      <dgm:spPr/>
    </dgm:pt>
    <dgm:pt modelId="{42894C63-CC35-4786-8BBC-66BF5B5FDFB8}" type="pres">
      <dgm:prSet presAssocID="{223DFF6A-1399-4DF1-B2EE-767BF829CB36}" presName="rootComposite" presStyleCnt="0"/>
      <dgm:spPr/>
    </dgm:pt>
    <dgm:pt modelId="{13BF4457-ECDC-45BA-BDF5-AA3DF254F440}" type="pres">
      <dgm:prSet presAssocID="{223DFF6A-1399-4DF1-B2EE-767BF829CB36}" presName="rootText" presStyleLbl="node3" presStyleIdx="1" presStyleCnt="11" custScaleX="269800" custScaleY="164038" custLinFactX="-9975" custLinFactNeighborX="-100000" custLinFactNeighborY="640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687774-E29F-45A8-880A-B3DCDB564635}" type="pres">
      <dgm:prSet presAssocID="{223DFF6A-1399-4DF1-B2EE-767BF829CB36}" presName="rootConnector" presStyleLbl="node3" presStyleIdx="1" presStyleCnt="11"/>
      <dgm:spPr/>
      <dgm:t>
        <a:bodyPr/>
        <a:lstStyle/>
        <a:p>
          <a:endParaRPr lang="en-US"/>
        </a:p>
      </dgm:t>
    </dgm:pt>
    <dgm:pt modelId="{7815EBE3-7139-4D64-9A34-BD862953986C}" type="pres">
      <dgm:prSet presAssocID="{223DFF6A-1399-4DF1-B2EE-767BF829CB36}" presName="hierChild4" presStyleCnt="0"/>
      <dgm:spPr/>
    </dgm:pt>
    <dgm:pt modelId="{4CB359D9-29EB-40B4-8722-E2F6887B5C4F}" type="pres">
      <dgm:prSet presAssocID="{223DFF6A-1399-4DF1-B2EE-767BF829CB36}" presName="hierChild5" presStyleCnt="0"/>
      <dgm:spPr/>
    </dgm:pt>
    <dgm:pt modelId="{90D09BBF-7DCD-4682-BBF3-49314BE44375}" type="pres">
      <dgm:prSet presAssocID="{B8798B98-E7A7-471B-9E99-38D55FE9DC5E}" presName="hierChild5" presStyleCnt="0"/>
      <dgm:spPr/>
    </dgm:pt>
    <dgm:pt modelId="{61337056-BEE7-4BBF-81B3-7E1ED910C56B}" type="pres">
      <dgm:prSet presAssocID="{861E6275-DCBA-41DC-A75D-0E10AE97C994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80E1EC0-997F-46CF-88FF-DFB72121E7CE}" type="pres">
      <dgm:prSet presAssocID="{5C0D6AB3-0340-442C-8157-255FAA0D8377}" presName="hierRoot2" presStyleCnt="0">
        <dgm:presLayoutVars>
          <dgm:hierBranch val="init"/>
        </dgm:presLayoutVars>
      </dgm:prSet>
      <dgm:spPr/>
    </dgm:pt>
    <dgm:pt modelId="{555751B6-C461-400A-9B58-73186DB74143}" type="pres">
      <dgm:prSet presAssocID="{5C0D6AB3-0340-442C-8157-255FAA0D8377}" presName="rootComposite" presStyleCnt="0"/>
      <dgm:spPr/>
    </dgm:pt>
    <dgm:pt modelId="{5DB9731D-DCC0-4282-8BC0-0991750E3158}" type="pres">
      <dgm:prSet presAssocID="{5C0D6AB3-0340-442C-8157-255FAA0D8377}" presName="rootText" presStyleLbl="node2" presStyleIdx="1" presStyleCnt="3" custScaleX="190372" custScaleY="187781" custLinFactNeighborY="328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9A28F-B19C-45FA-876F-C0B555DEF52D}" type="pres">
      <dgm:prSet presAssocID="{5C0D6AB3-0340-442C-8157-255FAA0D8377}" presName="rootConnector" presStyleLbl="node2" presStyleIdx="1" presStyleCnt="3"/>
      <dgm:spPr/>
      <dgm:t>
        <a:bodyPr/>
        <a:lstStyle/>
        <a:p>
          <a:endParaRPr lang="en-US"/>
        </a:p>
      </dgm:t>
    </dgm:pt>
    <dgm:pt modelId="{67A1171F-CD3F-43B4-AA25-D46895C5DE92}" type="pres">
      <dgm:prSet presAssocID="{5C0D6AB3-0340-442C-8157-255FAA0D8377}" presName="hierChild4" presStyleCnt="0"/>
      <dgm:spPr/>
    </dgm:pt>
    <dgm:pt modelId="{FCB47655-D107-451A-AE58-732DF05BAAE2}" type="pres">
      <dgm:prSet presAssocID="{50C4B62A-934A-4711-92D7-F4B8C3C0DB9A}" presName="Name37" presStyleLbl="parChTrans1D3" presStyleIdx="2" presStyleCnt="11"/>
      <dgm:spPr/>
      <dgm:t>
        <a:bodyPr/>
        <a:lstStyle/>
        <a:p>
          <a:endParaRPr lang="en-US"/>
        </a:p>
      </dgm:t>
    </dgm:pt>
    <dgm:pt modelId="{951754ED-0755-4D9F-AE7C-D7B214379995}" type="pres">
      <dgm:prSet presAssocID="{E2D1B159-545D-4FAC-BEDD-57AEF4D5A352}" presName="hierRoot2" presStyleCnt="0">
        <dgm:presLayoutVars>
          <dgm:hierBranch val="init"/>
        </dgm:presLayoutVars>
      </dgm:prSet>
      <dgm:spPr/>
    </dgm:pt>
    <dgm:pt modelId="{F9929BDC-5F42-4CB8-B56C-F08145E357B8}" type="pres">
      <dgm:prSet presAssocID="{E2D1B159-545D-4FAC-BEDD-57AEF4D5A352}" presName="rootComposite" presStyleCnt="0"/>
      <dgm:spPr/>
    </dgm:pt>
    <dgm:pt modelId="{C86B3A97-8CFC-41DA-B149-4D1A994C1147}" type="pres">
      <dgm:prSet presAssocID="{E2D1B159-545D-4FAC-BEDD-57AEF4D5A352}" presName="rootText" presStyleLbl="node3" presStyleIdx="2" presStyleCnt="11" custScaleX="269800" custScaleY="164038" custLinFactNeighborX="63703" custLinFactNeighborY="527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1600FE-898E-45B4-BD33-61AA017B729A}" type="pres">
      <dgm:prSet presAssocID="{E2D1B159-545D-4FAC-BEDD-57AEF4D5A352}" presName="rootConnector" presStyleLbl="node3" presStyleIdx="2" presStyleCnt="11"/>
      <dgm:spPr/>
      <dgm:t>
        <a:bodyPr/>
        <a:lstStyle/>
        <a:p>
          <a:endParaRPr lang="en-US"/>
        </a:p>
      </dgm:t>
    </dgm:pt>
    <dgm:pt modelId="{08DD0166-FC12-4929-99C2-4801761C758B}" type="pres">
      <dgm:prSet presAssocID="{E2D1B159-545D-4FAC-BEDD-57AEF4D5A352}" presName="hierChild4" presStyleCnt="0"/>
      <dgm:spPr/>
    </dgm:pt>
    <dgm:pt modelId="{1AE6F19C-43BF-4D2D-82EE-9869B1CE3FEE}" type="pres">
      <dgm:prSet presAssocID="{E2D1B159-545D-4FAC-BEDD-57AEF4D5A352}" presName="hierChild5" presStyleCnt="0"/>
      <dgm:spPr/>
    </dgm:pt>
    <dgm:pt modelId="{D2B327AB-5DF1-40EF-BF5D-FF24B6005C59}" type="pres">
      <dgm:prSet presAssocID="{82198644-C5E4-40A5-9340-FEEFA38BD9CA}" presName="Name37" presStyleLbl="parChTrans1D3" presStyleIdx="3" presStyleCnt="11"/>
      <dgm:spPr/>
      <dgm:t>
        <a:bodyPr/>
        <a:lstStyle/>
        <a:p>
          <a:endParaRPr lang="en-US"/>
        </a:p>
      </dgm:t>
    </dgm:pt>
    <dgm:pt modelId="{62D1095E-36F0-4751-9A08-47AD25DD0D74}" type="pres">
      <dgm:prSet presAssocID="{FB96A38C-0899-47E4-93C5-78E37F609FDD}" presName="hierRoot2" presStyleCnt="0">
        <dgm:presLayoutVars>
          <dgm:hierBranch val="init"/>
        </dgm:presLayoutVars>
      </dgm:prSet>
      <dgm:spPr/>
    </dgm:pt>
    <dgm:pt modelId="{433896CB-16D1-4491-BEB6-E3CA146A4319}" type="pres">
      <dgm:prSet presAssocID="{FB96A38C-0899-47E4-93C5-78E37F609FDD}" presName="rootComposite" presStyleCnt="0"/>
      <dgm:spPr/>
    </dgm:pt>
    <dgm:pt modelId="{AB3F4885-8444-489E-ACBD-6024E8865A04}" type="pres">
      <dgm:prSet presAssocID="{FB96A38C-0899-47E4-93C5-78E37F609FDD}" presName="rootText" presStyleLbl="node3" presStyleIdx="3" presStyleCnt="11" custScaleX="269800" custScaleY="164038" custLinFactNeighborX="63703" custLinFactNeighborY="670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2227E-524F-4022-A085-6C32618D380B}" type="pres">
      <dgm:prSet presAssocID="{FB96A38C-0899-47E4-93C5-78E37F609FDD}" presName="rootConnector" presStyleLbl="node3" presStyleIdx="3" presStyleCnt="11"/>
      <dgm:spPr/>
      <dgm:t>
        <a:bodyPr/>
        <a:lstStyle/>
        <a:p>
          <a:endParaRPr lang="en-US"/>
        </a:p>
      </dgm:t>
    </dgm:pt>
    <dgm:pt modelId="{798129A7-CB59-4D42-A748-F69944FB5035}" type="pres">
      <dgm:prSet presAssocID="{FB96A38C-0899-47E4-93C5-78E37F609FDD}" presName="hierChild4" presStyleCnt="0"/>
      <dgm:spPr/>
    </dgm:pt>
    <dgm:pt modelId="{0E3BC274-01C9-41E8-A483-EB4D8AA22CC7}" type="pres">
      <dgm:prSet presAssocID="{FB96A38C-0899-47E4-93C5-78E37F609FDD}" presName="hierChild5" presStyleCnt="0"/>
      <dgm:spPr/>
    </dgm:pt>
    <dgm:pt modelId="{B236CBC3-40A6-4BEB-A71D-4B079DFC49E6}" type="pres">
      <dgm:prSet presAssocID="{1FB10381-BF30-49A0-A0BD-008D59461FAD}" presName="Name37" presStyleLbl="parChTrans1D3" presStyleIdx="4" presStyleCnt="11"/>
      <dgm:spPr/>
      <dgm:t>
        <a:bodyPr/>
        <a:lstStyle/>
        <a:p>
          <a:endParaRPr lang="en-US"/>
        </a:p>
      </dgm:t>
    </dgm:pt>
    <dgm:pt modelId="{2EF8BA0F-3C98-4504-A1F6-BCD264EC1E14}" type="pres">
      <dgm:prSet presAssocID="{28355E43-20AD-437F-A518-147F9E9533F8}" presName="hierRoot2" presStyleCnt="0">
        <dgm:presLayoutVars>
          <dgm:hierBranch val="init"/>
        </dgm:presLayoutVars>
      </dgm:prSet>
      <dgm:spPr/>
    </dgm:pt>
    <dgm:pt modelId="{0D2AB04C-DFD6-48A3-9AD3-4B4753E9DD54}" type="pres">
      <dgm:prSet presAssocID="{28355E43-20AD-437F-A518-147F9E9533F8}" presName="rootComposite" presStyleCnt="0"/>
      <dgm:spPr/>
    </dgm:pt>
    <dgm:pt modelId="{37104924-678E-428E-88A2-114F02EE7643}" type="pres">
      <dgm:prSet presAssocID="{28355E43-20AD-437F-A518-147F9E9533F8}" presName="rootText" presStyleLbl="node3" presStyleIdx="4" presStyleCnt="11" custScaleX="269800" custScaleY="164038" custLinFactNeighborX="63703" custLinFactNeighborY="814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9014C6-F582-4574-89F5-8A04A28CF312}" type="pres">
      <dgm:prSet presAssocID="{28355E43-20AD-437F-A518-147F9E9533F8}" presName="rootConnector" presStyleLbl="node3" presStyleIdx="4" presStyleCnt="11"/>
      <dgm:spPr/>
      <dgm:t>
        <a:bodyPr/>
        <a:lstStyle/>
        <a:p>
          <a:endParaRPr lang="en-US"/>
        </a:p>
      </dgm:t>
    </dgm:pt>
    <dgm:pt modelId="{F6D412E8-AF17-420F-8C94-DBB3434DA43F}" type="pres">
      <dgm:prSet presAssocID="{28355E43-20AD-437F-A518-147F9E9533F8}" presName="hierChild4" presStyleCnt="0"/>
      <dgm:spPr/>
    </dgm:pt>
    <dgm:pt modelId="{62A845B9-0A18-48FE-82A3-E40F55414EEB}" type="pres">
      <dgm:prSet presAssocID="{28355E43-20AD-437F-A518-147F9E9533F8}" presName="hierChild5" presStyleCnt="0"/>
      <dgm:spPr/>
    </dgm:pt>
    <dgm:pt modelId="{AAB06DC2-50AD-4640-9565-6BAACE41220A}" type="pres">
      <dgm:prSet presAssocID="{870C940D-B882-491A-A548-5C320921ECAE}" presName="Name37" presStyleLbl="parChTrans1D3" presStyleIdx="5" presStyleCnt="11"/>
      <dgm:spPr/>
      <dgm:t>
        <a:bodyPr/>
        <a:lstStyle/>
        <a:p>
          <a:endParaRPr lang="en-US"/>
        </a:p>
      </dgm:t>
    </dgm:pt>
    <dgm:pt modelId="{B1F7EF81-D58A-468F-839A-F81928B602CC}" type="pres">
      <dgm:prSet presAssocID="{F3621C4A-F7FA-4DF9-AA80-43111C6D66B8}" presName="hierRoot2" presStyleCnt="0">
        <dgm:presLayoutVars>
          <dgm:hierBranch val="init"/>
        </dgm:presLayoutVars>
      </dgm:prSet>
      <dgm:spPr/>
    </dgm:pt>
    <dgm:pt modelId="{E854E9B9-7735-4598-BFEC-82F68CF0A9F3}" type="pres">
      <dgm:prSet presAssocID="{F3621C4A-F7FA-4DF9-AA80-43111C6D66B8}" presName="rootComposite" presStyleCnt="0"/>
      <dgm:spPr/>
    </dgm:pt>
    <dgm:pt modelId="{57B73D85-353C-4357-B8AE-6F77BD7244C3}" type="pres">
      <dgm:prSet presAssocID="{F3621C4A-F7FA-4DF9-AA80-43111C6D66B8}" presName="rootText" presStyleLbl="node3" presStyleIdx="5" presStyleCnt="11" custScaleX="269800" custScaleY="164038" custLinFactNeighborX="63703" custLinFactNeighborY="794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1D00A3-BED8-4C37-BC12-C023F144ADA4}" type="pres">
      <dgm:prSet presAssocID="{F3621C4A-F7FA-4DF9-AA80-43111C6D66B8}" presName="rootConnector" presStyleLbl="node3" presStyleIdx="5" presStyleCnt="11"/>
      <dgm:spPr/>
      <dgm:t>
        <a:bodyPr/>
        <a:lstStyle/>
        <a:p>
          <a:endParaRPr lang="en-US"/>
        </a:p>
      </dgm:t>
    </dgm:pt>
    <dgm:pt modelId="{60796FC3-D72F-4C60-B76F-D3514FE52293}" type="pres">
      <dgm:prSet presAssocID="{F3621C4A-F7FA-4DF9-AA80-43111C6D66B8}" presName="hierChild4" presStyleCnt="0"/>
      <dgm:spPr/>
    </dgm:pt>
    <dgm:pt modelId="{49729D62-6F5B-4C4C-BF73-D2AE2B0C878D}" type="pres">
      <dgm:prSet presAssocID="{F3621C4A-F7FA-4DF9-AA80-43111C6D66B8}" presName="hierChild5" presStyleCnt="0"/>
      <dgm:spPr/>
    </dgm:pt>
    <dgm:pt modelId="{7E8A5C4C-37CB-4D3C-9F64-97247E27D56A}" type="pres">
      <dgm:prSet presAssocID="{5C0D6AB3-0340-442C-8157-255FAA0D8377}" presName="hierChild5" presStyleCnt="0"/>
      <dgm:spPr/>
    </dgm:pt>
    <dgm:pt modelId="{B2F04F60-5A09-4CEC-B8C5-DF06CABC9F14}" type="pres">
      <dgm:prSet presAssocID="{D0D9D6E1-B041-47D7-B234-8562A1F7F01E}" presName="Name37" presStyleLbl="parChTrans1D2" presStyleIdx="2" presStyleCnt="3"/>
      <dgm:spPr/>
      <dgm:t>
        <a:bodyPr/>
        <a:lstStyle/>
        <a:p>
          <a:endParaRPr lang="en-US"/>
        </a:p>
      </dgm:t>
    </dgm:pt>
    <dgm:pt modelId="{983429FB-5225-4AE9-AA3F-C134B3C3B649}" type="pres">
      <dgm:prSet presAssocID="{1E9FAC0A-33B7-4803-A399-4B652CA0F1FA}" presName="hierRoot2" presStyleCnt="0">
        <dgm:presLayoutVars>
          <dgm:hierBranch val="init"/>
        </dgm:presLayoutVars>
      </dgm:prSet>
      <dgm:spPr/>
    </dgm:pt>
    <dgm:pt modelId="{925E32C3-9F44-4494-A8A7-EEB5A3F3463B}" type="pres">
      <dgm:prSet presAssocID="{1E9FAC0A-33B7-4803-A399-4B652CA0F1FA}" presName="rootComposite" presStyleCnt="0"/>
      <dgm:spPr/>
    </dgm:pt>
    <dgm:pt modelId="{037D57A8-E92F-415D-9F12-7C8F89DE6095}" type="pres">
      <dgm:prSet presAssocID="{1E9FAC0A-33B7-4803-A399-4B652CA0F1FA}" presName="rootText" presStyleLbl="node2" presStyleIdx="2" presStyleCnt="3" custScaleX="190372" custScaleY="187781" custLinFactX="37722" custLinFactNeighborX="100000" custLinFactNeighborY="423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0A342C-3247-4133-BD89-1A742D56A61A}" type="pres">
      <dgm:prSet presAssocID="{1E9FAC0A-33B7-4803-A399-4B652CA0F1FA}" presName="rootConnector" presStyleLbl="node2" presStyleIdx="2" presStyleCnt="3"/>
      <dgm:spPr/>
      <dgm:t>
        <a:bodyPr/>
        <a:lstStyle/>
        <a:p>
          <a:endParaRPr lang="en-US"/>
        </a:p>
      </dgm:t>
    </dgm:pt>
    <dgm:pt modelId="{75210DDF-938B-4A0B-93A8-100381040193}" type="pres">
      <dgm:prSet presAssocID="{1E9FAC0A-33B7-4803-A399-4B652CA0F1FA}" presName="hierChild4" presStyleCnt="0"/>
      <dgm:spPr/>
    </dgm:pt>
    <dgm:pt modelId="{C9674887-B5CA-4E10-B101-6A5423B3C1F8}" type="pres">
      <dgm:prSet presAssocID="{CB6296E6-C7B2-4AFD-945E-26CF74BEDFFC}" presName="Name37" presStyleLbl="parChTrans1D3" presStyleIdx="6" presStyleCnt="11"/>
      <dgm:spPr/>
      <dgm:t>
        <a:bodyPr/>
        <a:lstStyle/>
        <a:p>
          <a:endParaRPr lang="en-US"/>
        </a:p>
      </dgm:t>
    </dgm:pt>
    <dgm:pt modelId="{54ACB5DC-C8F9-451A-BD0F-19A09CB3D0A3}" type="pres">
      <dgm:prSet presAssocID="{F627FD72-E8B5-4BD9-A56F-D89824C16A71}" presName="hierRoot2" presStyleCnt="0">
        <dgm:presLayoutVars>
          <dgm:hierBranch val="init"/>
        </dgm:presLayoutVars>
      </dgm:prSet>
      <dgm:spPr/>
    </dgm:pt>
    <dgm:pt modelId="{3C4E077A-381B-4A1C-82CB-DA48F09B14BA}" type="pres">
      <dgm:prSet presAssocID="{F627FD72-E8B5-4BD9-A56F-D89824C16A71}" presName="rootComposite" presStyleCnt="0"/>
      <dgm:spPr/>
    </dgm:pt>
    <dgm:pt modelId="{931957B7-CEA0-4226-89ED-43464696541B}" type="pres">
      <dgm:prSet presAssocID="{F627FD72-E8B5-4BD9-A56F-D89824C16A71}" presName="rootText" presStyleLbl="node3" presStyleIdx="6" presStyleCnt="11" custScaleX="483105" custScaleY="164592" custLinFactX="83136" custLinFactNeighborX="100000" custLinFactNeighborY="35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5CDE19-96B6-4DBF-83B5-59F6A85E44D1}" type="pres">
      <dgm:prSet presAssocID="{F627FD72-E8B5-4BD9-A56F-D89824C16A71}" presName="rootConnector" presStyleLbl="node3" presStyleIdx="6" presStyleCnt="11"/>
      <dgm:spPr/>
      <dgm:t>
        <a:bodyPr/>
        <a:lstStyle/>
        <a:p>
          <a:endParaRPr lang="en-US"/>
        </a:p>
      </dgm:t>
    </dgm:pt>
    <dgm:pt modelId="{A6EF232C-EBC0-4D32-91A0-8CBBA89A2E3D}" type="pres">
      <dgm:prSet presAssocID="{F627FD72-E8B5-4BD9-A56F-D89824C16A71}" presName="hierChild4" presStyleCnt="0"/>
      <dgm:spPr/>
    </dgm:pt>
    <dgm:pt modelId="{B05C40D3-B379-42C4-8CD8-8AC96325E91A}" type="pres">
      <dgm:prSet presAssocID="{F627FD72-E8B5-4BD9-A56F-D89824C16A71}" presName="hierChild5" presStyleCnt="0"/>
      <dgm:spPr/>
    </dgm:pt>
    <dgm:pt modelId="{C18CBE93-68F8-47B8-AE57-BF0D0C9BDA37}" type="pres">
      <dgm:prSet presAssocID="{E583BE71-F862-45A9-932B-ABB9820E284F}" presName="Name37" presStyleLbl="parChTrans1D3" presStyleIdx="7" presStyleCnt="11"/>
      <dgm:spPr/>
      <dgm:t>
        <a:bodyPr/>
        <a:lstStyle/>
        <a:p>
          <a:endParaRPr lang="en-US"/>
        </a:p>
      </dgm:t>
    </dgm:pt>
    <dgm:pt modelId="{5D2C48DD-3B44-47D1-A58B-C19807C95F89}" type="pres">
      <dgm:prSet presAssocID="{9AD20963-9FCD-4AE0-A5E0-5D1D50EDBEBA}" presName="hierRoot2" presStyleCnt="0">
        <dgm:presLayoutVars>
          <dgm:hierBranch val="init"/>
        </dgm:presLayoutVars>
      </dgm:prSet>
      <dgm:spPr/>
    </dgm:pt>
    <dgm:pt modelId="{BD961DD8-B20B-468D-900D-BC0D42F9AC39}" type="pres">
      <dgm:prSet presAssocID="{9AD20963-9FCD-4AE0-A5E0-5D1D50EDBEBA}" presName="rootComposite" presStyleCnt="0"/>
      <dgm:spPr/>
    </dgm:pt>
    <dgm:pt modelId="{884E94C2-5F88-4C36-A1D8-D3C05F7E57D6}" type="pres">
      <dgm:prSet presAssocID="{9AD20963-9FCD-4AE0-A5E0-5D1D50EDBEBA}" presName="rootText" presStyleLbl="node3" presStyleIdx="7" presStyleCnt="11" custScaleX="483105" custScaleY="164592" custLinFactX="83136" custLinFactNeighborX="100000" custLinFactNeighborY="12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083A07-D36C-487A-B0BD-6880BC2D67C1}" type="pres">
      <dgm:prSet presAssocID="{9AD20963-9FCD-4AE0-A5E0-5D1D50EDBEBA}" presName="rootConnector" presStyleLbl="node3" presStyleIdx="7" presStyleCnt="11"/>
      <dgm:spPr/>
      <dgm:t>
        <a:bodyPr/>
        <a:lstStyle/>
        <a:p>
          <a:endParaRPr lang="en-US"/>
        </a:p>
      </dgm:t>
    </dgm:pt>
    <dgm:pt modelId="{4E4239DF-5631-4912-8EFB-F45FB2026189}" type="pres">
      <dgm:prSet presAssocID="{9AD20963-9FCD-4AE0-A5E0-5D1D50EDBEBA}" presName="hierChild4" presStyleCnt="0"/>
      <dgm:spPr/>
    </dgm:pt>
    <dgm:pt modelId="{A9234E99-8C43-4D4A-99B6-1185DDFA8B65}" type="pres">
      <dgm:prSet presAssocID="{9AD20963-9FCD-4AE0-A5E0-5D1D50EDBEBA}" presName="hierChild5" presStyleCnt="0"/>
      <dgm:spPr/>
    </dgm:pt>
    <dgm:pt modelId="{2F8C782F-7BF1-4E76-A4BB-CDA2A48B2003}" type="pres">
      <dgm:prSet presAssocID="{08F9C954-8F42-42C7-8EA6-6F671753FB95}" presName="Name37" presStyleLbl="parChTrans1D3" presStyleIdx="8" presStyleCnt="11"/>
      <dgm:spPr/>
      <dgm:t>
        <a:bodyPr/>
        <a:lstStyle/>
        <a:p>
          <a:endParaRPr lang="en-US"/>
        </a:p>
      </dgm:t>
    </dgm:pt>
    <dgm:pt modelId="{31F0CE45-731C-4ED3-B4E1-8F37CAE5522E}" type="pres">
      <dgm:prSet presAssocID="{548BEB4F-B236-4D3E-924F-369494427B58}" presName="hierRoot2" presStyleCnt="0">
        <dgm:presLayoutVars>
          <dgm:hierBranch val="init"/>
        </dgm:presLayoutVars>
      </dgm:prSet>
      <dgm:spPr/>
    </dgm:pt>
    <dgm:pt modelId="{805573A6-E4FD-4388-BA74-E508D7560E66}" type="pres">
      <dgm:prSet presAssocID="{548BEB4F-B236-4D3E-924F-369494427B58}" presName="rootComposite" presStyleCnt="0"/>
      <dgm:spPr/>
    </dgm:pt>
    <dgm:pt modelId="{0612ACD1-8A29-4053-862B-AC44B59EBBAF}" type="pres">
      <dgm:prSet presAssocID="{548BEB4F-B236-4D3E-924F-369494427B58}" presName="rootText" presStyleLbl="node3" presStyleIdx="8" presStyleCnt="11" custScaleX="483105" custScaleY="164592" custLinFactX="83136" custLinFactNeighborX="100000" custLinFactNeighborY="-30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E7EABF-7D3C-4E1E-8A05-CA05025173DC}" type="pres">
      <dgm:prSet presAssocID="{548BEB4F-B236-4D3E-924F-369494427B58}" presName="rootConnector" presStyleLbl="node3" presStyleIdx="8" presStyleCnt="11"/>
      <dgm:spPr/>
      <dgm:t>
        <a:bodyPr/>
        <a:lstStyle/>
        <a:p>
          <a:endParaRPr lang="en-US"/>
        </a:p>
      </dgm:t>
    </dgm:pt>
    <dgm:pt modelId="{83350CF2-CE45-4E33-AC7F-2BE1B661721C}" type="pres">
      <dgm:prSet presAssocID="{548BEB4F-B236-4D3E-924F-369494427B58}" presName="hierChild4" presStyleCnt="0"/>
      <dgm:spPr/>
    </dgm:pt>
    <dgm:pt modelId="{99AC2EA7-F600-4619-A7F9-C55B938E4C9B}" type="pres">
      <dgm:prSet presAssocID="{548BEB4F-B236-4D3E-924F-369494427B58}" presName="hierChild5" presStyleCnt="0"/>
      <dgm:spPr/>
    </dgm:pt>
    <dgm:pt modelId="{111B257A-35C9-4002-AFAD-0B0657B52159}" type="pres">
      <dgm:prSet presAssocID="{547CAA5B-14A8-41D2-8A6B-C661DF36D0E1}" presName="Name37" presStyleLbl="parChTrans1D3" presStyleIdx="9" presStyleCnt="11"/>
      <dgm:spPr/>
      <dgm:t>
        <a:bodyPr/>
        <a:lstStyle/>
        <a:p>
          <a:endParaRPr lang="en-US"/>
        </a:p>
      </dgm:t>
    </dgm:pt>
    <dgm:pt modelId="{9C13769C-F1C9-41EF-A4C0-F6C72D7B4C42}" type="pres">
      <dgm:prSet presAssocID="{78919C37-F038-430C-A313-261AE244E01C}" presName="hierRoot2" presStyleCnt="0">
        <dgm:presLayoutVars>
          <dgm:hierBranch val="init"/>
        </dgm:presLayoutVars>
      </dgm:prSet>
      <dgm:spPr/>
    </dgm:pt>
    <dgm:pt modelId="{0EDDBE1B-332A-42A6-B9A9-56E682A6CB72}" type="pres">
      <dgm:prSet presAssocID="{78919C37-F038-430C-A313-261AE244E01C}" presName="rootComposite" presStyleCnt="0"/>
      <dgm:spPr/>
    </dgm:pt>
    <dgm:pt modelId="{AC32822A-378F-4879-8B28-A636277E0F2A}" type="pres">
      <dgm:prSet presAssocID="{78919C37-F038-430C-A313-261AE244E01C}" presName="rootText" presStyleLbl="node3" presStyleIdx="9" presStyleCnt="11" custScaleX="483105" custScaleY="164592" custLinFactX="83136" custLinFactNeighborX="100000" custLinFactNeighborY="-173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BAC810-664B-4950-8101-8CC22B2E5F24}" type="pres">
      <dgm:prSet presAssocID="{78919C37-F038-430C-A313-261AE244E01C}" presName="rootConnector" presStyleLbl="node3" presStyleIdx="9" presStyleCnt="11"/>
      <dgm:spPr/>
      <dgm:t>
        <a:bodyPr/>
        <a:lstStyle/>
        <a:p>
          <a:endParaRPr lang="en-US"/>
        </a:p>
      </dgm:t>
    </dgm:pt>
    <dgm:pt modelId="{7074734B-C8FB-4527-A563-D148D34555F4}" type="pres">
      <dgm:prSet presAssocID="{78919C37-F038-430C-A313-261AE244E01C}" presName="hierChild4" presStyleCnt="0"/>
      <dgm:spPr/>
    </dgm:pt>
    <dgm:pt modelId="{610678AD-3BCB-4E91-8646-A167C53DD649}" type="pres">
      <dgm:prSet presAssocID="{78919C37-F038-430C-A313-261AE244E01C}" presName="hierChild5" presStyleCnt="0"/>
      <dgm:spPr/>
    </dgm:pt>
    <dgm:pt modelId="{6933E427-45AC-4352-92C2-EAF586A5D1DE}" type="pres">
      <dgm:prSet presAssocID="{18FC5605-F075-467D-BD13-A9E84BCA0F5D}" presName="Name37" presStyleLbl="parChTrans1D3" presStyleIdx="10" presStyleCnt="11"/>
      <dgm:spPr/>
      <dgm:t>
        <a:bodyPr/>
        <a:lstStyle/>
        <a:p>
          <a:endParaRPr lang="en-US"/>
        </a:p>
      </dgm:t>
    </dgm:pt>
    <dgm:pt modelId="{3D62F710-621D-465A-8B9B-8F662A73AD67}" type="pres">
      <dgm:prSet presAssocID="{3611D44B-D9CB-41F8-A0B6-B30720A1DA9C}" presName="hierRoot2" presStyleCnt="0">
        <dgm:presLayoutVars>
          <dgm:hierBranch val="init"/>
        </dgm:presLayoutVars>
      </dgm:prSet>
      <dgm:spPr/>
    </dgm:pt>
    <dgm:pt modelId="{34C67BF0-ABD1-46C2-956C-00D1B62C9CF6}" type="pres">
      <dgm:prSet presAssocID="{3611D44B-D9CB-41F8-A0B6-B30720A1DA9C}" presName="rootComposite" presStyleCnt="0"/>
      <dgm:spPr/>
    </dgm:pt>
    <dgm:pt modelId="{71112AE2-3C86-4CCF-839F-5231AEC21550}" type="pres">
      <dgm:prSet presAssocID="{3611D44B-D9CB-41F8-A0B6-B30720A1DA9C}" presName="rootText" presStyleLbl="node3" presStyleIdx="10" presStyleCnt="11" custScaleX="483105" custScaleY="164592" custLinFactX="83136" custLinFactNeighborX="100000" custLinFactNeighborY="-27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7FE3C3-550E-4874-9952-AB062282CFA6}" type="pres">
      <dgm:prSet presAssocID="{3611D44B-D9CB-41F8-A0B6-B30720A1DA9C}" presName="rootConnector" presStyleLbl="node3" presStyleIdx="10" presStyleCnt="11"/>
      <dgm:spPr/>
      <dgm:t>
        <a:bodyPr/>
        <a:lstStyle/>
        <a:p>
          <a:endParaRPr lang="en-US"/>
        </a:p>
      </dgm:t>
    </dgm:pt>
    <dgm:pt modelId="{C1F96F67-061B-47B4-A52A-E7E883F029B0}" type="pres">
      <dgm:prSet presAssocID="{3611D44B-D9CB-41F8-A0B6-B30720A1DA9C}" presName="hierChild4" presStyleCnt="0"/>
      <dgm:spPr/>
    </dgm:pt>
    <dgm:pt modelId="{8D0AC159-78A5-41B3-8FCF-6FFC390AD771}" type="pres">
      <dgm:prSet presAssocID="{3611D44B-D9CB-41F8-A0B6-B30720A1DA9C}" presName="hierChild5" presStyleCnt="0"/>
      <dgm:spPr/>
    </dgm:pt>
    <dgm:pt modelId="{9A67497C-7633-4396-A0BD-89EBB779C8A5}" type="pres">
      <dgm:prSet presAssocID="{1E9FAC0A-33B7-4803-A399-4B652CA0F1FA}" presName="hierChild5" presStyleCnt="0"/>
      <dgm:spPr/>
    </dgm:pt>
    <dgm:pt modelId="{91FC90BC-9ABE-4E38-B3C6-88F232DD4CC9}" type="pres">
      <dgm:prSet presAssocID="{9F45C4BD-7D0B-438D-8047-F47472312717}" presName="hierChild3" presStyleCnt="0"/>
      <dgm:spPr/>
    </dgm:pt>
  </dgm:ptLst>
  <dgm:cxnLst>
    <dgm:cxn modelId="{6A2182FD-E2C5-46B8-80AD-E4342319FE8C}" type="presOf" srcId="{50C4B62A-934A-4711-92D7-F4B8C3C0DB9A}" destId="{FCB47655-D107-451A-AE58-732DF05BAAE2}" srcOrd="0" destOrd="0" presId="urn:microsoft.com/office/officeart/2005/8/layout/orgChart1"/>
    <dgm:cxn modelId="{DFA202BF-7D9F-4913-9C08-D9E10D29E470}" srcId="{87811BE6-34EE-4F83-B27D-53931411B891}" destId="{9F45C4BD-7D0B-438D-8047-F47472312717}" srcOrd="0" destOrd="0" parTransId="{5747DE5C-A39D-41DA-9F28-29C794701CB9}" sibTransId="{5EF3FF81-090C-4624-ADB3-BE0364D403E1}"/>
    <dgm:cxn modelId="{2475A822-B15F-410E-80CF-1919CB25DBA0}" srcId="{9F45C4BD-7D0B-438D-8047-F47472312717}" destId="{5C0D6AB3-0340-442C-8157-255FAA0D8377}" srcOrd="1" destOrd="0" parTransId="{861E6275-DCBA-41DC-A75D-0E10AE97C994}" sibTransId="{4D54FDF8-10E3-4C8E-BE12-772403C3E1D4}"/>
    <dgm:cxn modelId="{6D969C5B-5F90-4143-BF3F-E34B96AFEA3C}" srcId="{B8798B98-E7A7-471B-9E99-38D55FE9DC5E}" destId="{50B781B2-31A7-4D96-AA7C-ECE3C3671F72}" srcOrd="0" destOrd="0" parTransId="{C52961FA-BF8D-4C56-95A0-22817CF791CF}" sibTransId="{BA2E05D9-F882-42E8-BA86-1A957DF58871}"/>
    <dgm:cxn modelId="{68C2C34A-6B54-4CF8-B8F0-8E09BF13A107}" type="presOf" srcId="{82198644-C5E4-40A5-9340-FEEFA38BD9CA}" destId="{D2B327AB-5DF1-40EF-BF5D-FF24B6005C59}" srcOrd="0" destOrd="0" presId="urn:microsoft.com/office/officeart/2005/8/layout/orgChart1"/>
    <dgm:cxn modelId="{ECEA0DD9-6D74-47D4-AE15-3162BF130D82}" type="presOf" srcId="{5C0D6AB3-0340-442C-8157-255FAA0D8377}" destId="{3B79A28F-B19C-45FA-876F-C0B555DEF52D}" srcOrd="1" destOrd="0" presId="urn:microsoft.com/office/officeart/2005/8/layout/orgChart1"/>
    <dgm:cxn modelId="{6D908917-C27E-4F44-9E42-4786151B6CAB}" srcId="{B8798B98-E7A7-471B-9E99-38D55FE9DC5E}" destId="{223DFF6A-1399-4DF1-B2EE-767BF829CB36}" srcOrd="1" destOrd="0" parTransId="{3C223070-DE29-4469-9D92-50309EE85E70}" sibTransId="{22C44D01-CBEC-4FD4-9B4B-AF3EA4FFED1F}"/>
    <dgm:cxn modelId="{CA595533-E7AB-4B6F-8181-205564109630}" type="presOf" srcId="{50B781B2-31A7-4D96-AA7C-ECE3C3671F72}" destId="{F195128E-ABB0-426A-9788-AB552E80FA2F}" srcOrd="0" destOrd="0" presId="urn:microsoft.com/office/officeart/2005/8/layout/orgChart1"/>
    <dgm:cxn modelId="{D0218063-37D5-4146-B454-DBC02D54FA9F}" type="presOf" srcId="{223DFF6A-1399-4DF1-B2EE-767BF829CB36}" destId="{21687774-E29F-45A8-880A-B3DCDB564635}" srcOrd="1" destOrd="0" presId="urn:microsoft.com/office/officeart/2005/8/layout/orgChart1"/>
    <dgm:cxn modelId="{F084784D-EED1-4DD1-AD95-7315E5049C51}" type="presOf" srcId="{78919C37-F038-430C-A313-261AE244E01C}" destId="{39BAC810-664B-4950-8101-8CC22B2E5F24}" srcOrd="1" destOrd="0" presId="urn:microsoft.com/office/officeart/2005/8/layout/orgChart1"/>
    <dgm:cxn modelId="{A5652E0C-6375-44FD-AE09-BDFE3A31EF28}" type="presOf" srcId="{50B781B2-31A7-4D96-AA7C-ECE3C3671F72}" destId="{C21F1F24-6DEE-41A4-80AA-66D5EFDC2552}" srcOrd="1" destOrd="0" presId="urn:microsoft.com/office/officeart/2005/8/layout/orgChart1"/>
    <dgm:cxn modelId="{40D58A39-354E-4968-A9FC-C0526DD6F659}" type="presOf" srcId="{F627FD72-E8B5-4BD9-A56F-D89824C16A71}" destId="{585CDE19-96B6-4DBF-83B5-59F6A85E44D1}" srcOrd="1" destOrd="0" presId="urn:microsoft.com/office/officeart/2005/8/layout/orgChart1"/>
    <dgm:cxn modelId="{099DDAEB-DEF6-422A-BED0-EB377B730571}" type="presOf" srcId="{28355E43-20AD-437F-A518-147F9E9533F8}" destId="{ED9014C6-F582-4574-89F5-8A04A28CF312}" srcOrd="1" destOrd="0" presId="urn:microsoft.com/office/officeart/2005/8/layout/orgChart1"/>
    <dgm:cxn modelId="{2646E065-7FF8-40EF-B060-254C4F9989DB}" type="presOf" srcId="{547CAA5B-14A8-41D2-8A6B-C661DF36D0E1}" destId="{111B257A-35C9-4002-AFAD-0B0657B52159}" srcOrd="0" destOrd="0" presId="urn:microsoft.com/office/officeart/2005/8/layout/orgChart1"/>
    <dgm:cxn modelId="{F61AD87E-4DCE-4895-B6AE-945A85D4A60D}" type="presOf" srcId="{1E9FAC0A-33B7-4803-A399-4B652CA0F1FA}" destId="{037D57A8-E92F-415D-9F12-7C8F89DE6095}" srcOrd="0" destOrd="0" presId="urn:microsoft.com/office/officeart/2005/8/layout/orgChart1"/>
    <dgm:cxn modelId="{E2B42458-A185-4E5F-B17A-F26FD6417DB2}" type="presOf" srcId="{C52961FA-BF8D-4C56-95A0-22817CF791CF}" destId="{1040DCCF-2CDF-4376-88AD-B4688C795A87}" srcOrd="0" destOrd="0" presId="urn:microsoft.com/office/officeart/2005/8/layout/orgChart1"/>
    <dgm:cxn modelId="{FD724834-F37E-4D6A-B477-700008722031}" type="presOf" srcId="{D0D9D6E1-B041-47D7-B234-8562A1F7F01E}" destId="{B2F04F60-5A09-4CEC-B8C5-DF06CABC9F14}" srcOrd="0" destOrd="0" presId="urn:microsoft.com/office/officeart/2005/8/layout/orgChart1"/>
    <dgm:cxn modelId="{46440259-A88A-4120-984C-B23B000C5F12}" srcId="{1E9FAC0A-33B7-4803-A399-4B652CA0F1FA}" destId="{548BEB4F-B236-4D3E-924F-369494427B58}" srcOrd="2" destOrd="0" parTransId="{08F9C954-8F42-42C7-8EA6-6F671753FB95}" sibTransId="{4EA8DB1E-C604-44F8-A26D-6F397B3EA22E}"/>
    <dgm:cxn modelId="{7D3C2A11-C638-480E-BE61-237BC6574617}" type="presOf" srcId="{F627FD72-E8B5-4BD9-A56F-D89824C16A71}" destId="{931957B7-CEA0-4226-89ED-43464696541B}" srcOrd="0" destOrd="0" presId="urn:microsoft.com/office/officeart/2005/8/layout/orgChart1"/>
    <dgm:cxn modelId="{1CD93AB3-EB93-4E46-A955-5E152C3747FB}" type="presOf" srcId="{3C223070-DE29-4469-9D92-50309EE85E70}" destId="{22111453-6263-4D6A-9A2C-05F4A66C88A2}" srcOrd="0" destOrd="0" presId="urn:microsoft.com/office/officeart/2005/8/layout/orgChart1"/>
    <dgm:cxn modelId="{D8D68195-A6B4-4AF4-BABF-D96D2CE1FBDF}" type="presOf" srcId="{F3621C4A-F7FA-4DF9-AA80-43111C6D66B8}" destId="{4F1D00A3-BED8-4C37-BC12-C023F144ADA4}" srcOrd="1" destOrd="0" presId="urn:microsoft.com/office/officeart/2005/8/layout/orgChart1"/>
    <dgm:cxn modelId="{8E3C1D12-479A-4DBD-8682-F85FF603B1E7}" srcId="{1E9FAC0A-33B7-4803-A399-4B652CA0F1FA}" destId="{F627FD72-E8B5-4BD9-A56F-D89824C16A71}" srcOrd="0" destOrd="0" parTransId="{CB6296E6-C7B2-4AFD-945E-26CF74BEDFFC}" sibTransId="{1B1ACD49-E16B-4AE6-9CB1-42CACCCD17B2}"/>
    <dgm:cxn modelId="{194CD5D5-5130-48A2-9276-353369E5CFF4}" type="presOf" srcId="{1E9FAC0A-33B7-4803-A399-4B652CA0F1FA}" destId="{B30A342C-3247-4133-BD89-1A742D56A61A}" srcOrd="1" destOrd="0" presId="urn:microsoft.com/office/officeart/2005/8/layout/orgChart1"/>
    <dgm:cxn modelId="{4560C3C5-899F-48AB-BAFF-FB135CA18310}" srcId="{5C0D6AB3-0340-442C-8157-255FAA0D8377}" destId="{F3621C4A-F7FA-4DF9-AA80-43111C6D66B8}" srcOrd="3" destOrd="0" parTransId="{870C940D-B882-491A-A548-5C320921ECAE}" sibTransId="{035DCAD4-6649-4BD0-AC51-562CB8A1D1FE}"/>
    <dgm:cxn modelId="{5DB40DC3-DECC-4D66-9524-7A908D08A5F1}" type="presOf" srcId="{5C0D6AB3-0340-442C-8157-255FAA0D8377}" destId="{5DB9731D-DCC0-4282-8BC0-0991750E3158}" srcOrd="0" destOrd="0" presId="urn:microsoft.com/office/officeart/2005/8/layout/orgChart1"/>
    <dgm:cxn modelId="{AFCE9A91-F47B-4585-BD29-5A639C3CFA11}" type="presOf" srcId="{87811BE6-34EE-4F83-B27D-53931411B891}" destId="{4C8ECCE6-3082-41AB-A91D-B1C4E66340F6}" srcOrd="0" destOrd="0" presId="urn:microsoft.com/office/officeart/2005/8/layout/orgChart1"/>
    <dgm:cxn modelId="{BB41B64B-1BF1-408E-88B6-54EEECECAD50}" srcId="{5C0D6AB3-0340-442C-8157-255FAA0D8377}" destId="{E2D1B159-545D-4FAC-BEDD-57AEF4D5A352}" srcOrd="0" destOrd="0" parTransId="{50C4B62A-934A-4711-92D7-F4B8C3C0DB9A}" sibTransId="{7C42A72F-747B-448C-A9C1-33F0E161534F}"/>
    <dgm:cxn modelId="{01277B03-71F7-460C-B22B-AB2143A06F45}" type="presOf" srcId="{F3621C4A-F7FA-4DF9-AA80-43111C6D66B8}" destId="{57B73D85-353C-4357-B8AE-6F77BD7244C3}" srcOrd="0" destOrd="0" presId="urn:microsoft.com/office/officeart/2005/8/layout/orgChart1"/>
    <dgm:cxn modelId="{9FA43071-197A-436F-A3DA-2E72DE4CE21E}" type="presOf" srcId="{9F45C4BD-7D0B-438D-8047-F47472312717}" destId="{A0398136-71A6-4265-B45A-B455ADFBBD1E}" srcOrd="0" destOrd="0" presId="urn:microsoft.com/office/officeart/2005/8/layout/orgChart1"/>
    <dgm:cxn modelId="{82DCCD04-C559-426B-84A1-8779C4BA8F58}" type="presOf" srcId="{CB6296E6-C7B2-4AFD-945E-26CF74BEDFFC}" destId="{C9674887-B5CA-4E10-B101-6A5423B3C1F8}" srcOrd="0" destOrd="0" presId="urn:microsoft.com/office/officeart/2005/8/layout/orgChart1"/>
    <dgm:cxn modelId="{7AEC1C81-02EE-49E9-AAAA-B4A61E135F59}" type="presOf" srcId="{18FC5605-F075-467D-BD13-A9E84BCA0F5D}" destId="{6933E427-45AC-4352-92C2-EAF586A5D1DE}" srcOrd="0" destOrd="0" presId="urn:microsoft.com/office/officeart/2005/8/layout/orgChart1"/>
    <dgm:cxn modelId="{F2000D1E-EE2B-4C79-8E58-CFB2D6A4C29A}" srcId="{5C0D6AB3-0340-442C-8157-255FAA0D8377}" destId="{28355E43-20AD-437F-A518-147F9E9533F8}" srcOrd="2" destOrd="0" parTransId="{1FB10381-BF30-49A0-A0BD-008D59461FAD}" sibTransId="{B9BC036F-705D-4C7A-8006-63F7C73CC90E}"/>
    <dgm:cxn modelId="{EF4A5289-3020-4363-8AC1-7D25A8D1248F}" type="presOf" srcId="{548BEB4F-B236-4D3E-924F-369494427B58}" destId="{07E7EABF-7D3C-4E1E-8A05-CA05025173DC}" srcOrd="1" destOrd="0" presId="urn:microsoft.com/office/officeart/2005/8/layout/orgChart1"/>
    <dgm:cxn modelId="{5485F40B-71F7-4422-90A2-505ADDF3A95A}" type="presOf" srcId="{08F9C954-8F42-42C7-8EA6-6F671753FB95}" destId="{2F8C782F-7BF1-4E76-A4BB-CDA2A48B2003}" srcOrd="0" destOrd="0" presId="urn:microsoft.com/office/officeart/2005/8/layout/orgChart1"/>
    <dgm:cxn modelId="{EA98BE77-8682-4D88-8DFE-D47F07A5B54F}" type="presOf" srcId="{9F45C4BD-7D0B-438D-8047-F47472312717}" destId="{63822CF3-4D7B-4271-B486-9200E2E21F53}" srcOrd="1" destOrd="0" presId="urn:microsoft.com/office/officeart/2005/8/layout/orgChart1"/>
    <dgm:cxn modelId="{F4262406-FCB8-470E-BABB-ED7D29F20537}" srcId="{1E9FAC0A-33B7-4803-A399-4B652CA0F1FA}" destId="{3611D44B-D9CB-41F8-A0B6-B30720A1DA9C}" srcOrd="4" destOrd="0" parTransId="{18FC5605-F075-467D-BD13-A9E84BCA0F5D}" sibTransId="{E9E9EB63-6597-447F-81B2-25DA9F6C331D}"/>
    <dgm:cxn modelId="{986F0F9A-3E71-482A-9F18-633DB6B15647}" type="presOf" srcId="{9AD20963-9FCD-4AE0-A5E0-5D1D50EDBEBA}" destId="{884E94C2-5F88-4C36-A1D8-D3C05F7E57D6}" srcOrd="0" destOrd="0" presId="urn:microsoft.com/office/officeart/2005/8/layout/orgChart1"/>
    <dgm:cxn modelId="{95574282-A32F-4F3A-8C29-755700E15BAE}" srcId="{1E9FAC0A-33B7-4803-A399-4B652CA0F1FA}" destId="{9AD20963-9FCD-4AE0-A5E0-5D1D50EDBEBA}" srcOrd="1" destOrd="0" parTransId="{E583BE71-F862-45A9-932B-ABB9820E284F}" sibTransId="{3DC88155-138B-44F3-ACF2-660FEEF9C964}"/>
    <dgm:cxn modelId="{A6E8998B-0A1E-4CBA-AF74-78AE711D9F63}" type="presOf" srcId="{E583BE71-F862-45A9-932B-ABB9820E284F}" destId="{C18CBE93-68F8-47B8-AE57-BF0D0C9BDA37}" srcOrd="0" destOrd="0" presId="urn:microsoft.com/office/officeart/2005/8/layout/orgChart1"/>
    <dgm:cxn modelId="{D9180A1E-FD37-4457-A3FC-A704CD4B44AC}" type="presOf" srcId="{3611D44B-D9CB-41F8-A0B6-B30720A1DA9C}" destId="{947FE3C3-550E-4874-9952-AB062282CFA6}" srcOrd="1" destOrd="0" presId="urn:microsoft.com/office/officeart/2005/8/layout/orgChart1"/>
    <dgm:cxn modelId="{CCF8C9DA-43EE-4EE8-BE7F-7260077CAF69}" type="presOf" srcId="{FB96A38C-0899-47E4-93C5-78E37F609FDD}" destId="{AB3F4885-8444-489E-ACBD-6024E8865A04}" srcOrd="0" destOrd="0" presId="urn:microsoft.com/office/officeart/2005/8/layout/orgChart1"/>
    <dgm:cxn modelId="{115AF72A-3F4B-4C3C-B8CC-946FDC5796E3}" type="presOf" srcId="{870C940D-B882-491A-A548-5C320921ECAE}" destId="{AAB06DC2-50AD-4640-9565-6BAACE41220A}" srcOrd="0" destOrd="0" presId="urn:microsoft.com/office/officeart/2005/8/layout/orgChart1"/>
    <dgm:cxn modelId="{A2C645DC-DB1A-42A5-9814-28BB3E2A251A}" type="presOf" srcId="{E2D1B159-545D-4FAC-BEDD-57AEF4D5A352}" destId="{C86B3A97-8CFC-41DA-B149-4D1A994C1147}" srcOrd="0" destOrd="0" presId="urn:microsoft.com/office/officeart/2005/8/layout/orgChart1"/>
    <dgm:cxn modelId="{654B0058-4CB5-426D-A2EC-78C32DCF4950}" type="presOf" srcId="{B8798B98-E7A7-471B-9E99-38D55FE9DC5E}" destId="{A032D138-50F3-46AF-864D-CE594A9A1EFE}" srcOrd="1" destOrd="0" presId="urn:microsoft.com/office/officeart/2005/8/layout/orgChart1"/>
    <dgm:cxn modelId="{436AB9B0-8B06-4A9C-9A7B-831106711C50}" type="presOf" srcId="{861E6275-DCBA-41DC-A75D-0E10AE97C994}" destId="{61337056-BEE7-4BBF-81B3-7E1ED910C56B}" srcOrd="0" destOrd="0" presId="urn:microsoft.com/office/officeart/2005/8/layout/orgChart1"/>
    <dgm:cxn modelId="{A4B0B25A-CBD7-43F1-9CB2-CA0F8806D888}" type="presOf" srcId="{AD37CA7E-DA23-45E0-9500-E488A3095063}" destId="{B6F00EC8-5DED-4B42-AE18-5C29B5FC82DD}" srcOrd="0" destOrd="0" presId="urn:microsoft.com/office/officeart/2005/8/layout/orgChart1"/>
    <dgm:cxn modelId="{B07E65EF-39CF-41C0-A46B-9CE5CB189A78}" type="presOf" srcId="{223DFF6A-1399-4DF1-B2EE-767BF829CB36}" destId="{13BF4457-ECDC-45BA-BDF5-AA3DF254F440}" srcOrd="0" destOrd="0" presId="urn:microsoft.com/office/officeart/2005/8/layout/orgChart1"/>
    <dgm:cxn modelId="{09A142B7-A6FD-4905-A800-FF5E0DD14A67}" srcId="{5C0D6AB3-0340-442C-8157-255FAA0D8377}" destId="{FB96A38C-0899-47E4-93C5-78E37F609FDD}" srcOrd="1" destOrd="0" parTransId="{82198644-C5E4-40A5-9340-FEEFA38BD9CA}" sibTransId="{3180C367-1447-41E6-9B8D-E9AA674F2F0B}"/>
    <dgm:cxn modelId="{0C8C6BF3-575D-4BF8-9DF4-72ABDF7218C3}" type="presOf" srcId="{1FB10381-BF30-49A0-A0BD-008D59461FAD}" destId="{B236CBC3-40A6-4BEB-A71D-4B079DFC49E6}" srcOrd="0" destOrd="0" presId="urn:microsoft.com/office/officeart/2005/8/layout/orgChart1"/>
    <dgm:cxn modelId="{0D58D4CC-5779-4BA9-8CC7-53D363F2B36C}" type="presOf" srcId="{548BEB4F-B236-4D3E-924F-369494427B58}" destId="{0612ACD1-8A29-4053-862B-AC44B59EBBAF}" srcOrd="0" destOrd="0" presId="urn:microsoft.com/office/officeart/2005/8/layout/orgChart1"/>
    <dgm:cxn modelId="{1DC35A63-6B22-421B-94F6-22EBCE62EA5F}" type="presOf" srcId="{78919C37-F038-430C-A313-261AE244E01C}" destId="{AC32822A-378F-4879-8B28-A636277E0F2A}" srcOrd="0" destOrd="0" presId="urn:microsoft.com/office/officeart/2005/8/layout/orgChart1"/>
    <dgm:cxn modelId="{64DCE085-3F57-4EC9-98AD-1AB7EFBE4E4A}" type="presOf" srcId="{28355E43-20AD-437F-A518-147F9E9533F8}" destId="{37104924-678E-428E-88A2-114F02EE7643}" srcOrd="0" destOrd="0" presId="urn:microsoft.com/office/officeart/2005/8/layout/orgChart1"/>
    <dgm:cxn modelId="{1C25916B-6FF3-42E2-8E93-B28CA7673A35}" type="presOf" srcId="{9AD20963-9FCD-4AE0-A5E0-5D1D50EDBEBA}" destId="{6B083A07-D36C-487A-B0BD-6880BC2D67C1}" srcOrd="1" destOrd="0" presId="urn:microsoft.com/office/officeart/2005/8/layout/orgChart1"/>
    <dgm:cxn modelId="{284A9544-7B56-429E-BF67-0E9D67938CF6}" type="presOf" srcId="{3611D44B-D9CB-41F8-A0B6-B30720A1DA9C}" destId="{71112AE2-3C86-4CCF-839F-5231AEC21550}" srcOrd="0" destOrd="0" presId="urn:microsoft.com/office/officeart/2005/8/layout/orgChart1"/>
    <dgm:cxn modelId="{15EF9615-4F66-41A0-9B7C-E3D3ED4851BB}" srcId="{1E9FAC0A-33B7-4803-A399-4B652CA0F1FA}" destId="{78919C37-F038-430C-A313-261AE244E01C}" srcOrd="3" destOrd="0" parTransId="{547CAA5B-14A8-41D2-8A6B-C661DF36D0E1}" sibTransId="{3AC7A66E-27E5-4741-BE4D-388E4AF633C2}"/>
    <dgm:cxn modelId="{2FD69E2F-16DF-456A-8A8E-ECBF263265E5}" type="presOf" srcId="{B8798B98-E7A7-471B-9E99-38D55FE9DC5E}" destId="{9F218EE5-D467-4967-870F-498AD080A215}" srcOrd="0" destOrd="0" presId="urn:microsoft.com/office/officeart/2005/8/layout/orgChart1"/>
    <dgm:cxn modelId="{D2DBC1FD-2F4B-4C07-8F93-1686263BC265}" type="presOf" srcId="{FB96A38C-0899-47E4-93C5-78E37F609FDD}" destId="{C4A2227E-524F-4022-A085-6C32618D380B}" srcOrd="1" destOrd="0" presId="urn:microsoft.com/office/officeart/2005/8/layout/orgChart1"/>
    <dgm:cxn modelId="{F2FC997E-9264-4C99-BFD1-7919CD2B5D43}" type="presOf" srcId="{E2D1B159-545D-4FAC-BEDD-57AEF4D5A352}" destId="{F41600FE-898E-45B4-BD33-61AA017B729A}" srcOrd="1" destOrd="0" presId="urn:microsoft.com/office/officeart/2005/8/layout/orgChart1"/>
    <dgm:cxn modelId="{BE91CF35-6A71-4165-AC3F-EDEFB1F68151}" srcId="{9F45C4BD-7D0B-438D-8047-F47472312717}" destId="{1E9FAC0A-33B7-4803-A399-4B652CA0F1FA}" srcOrd="2" destOrd="0" parTransId="{D0D9D6E1-B041-47D7-B234-8562A1F7F01E}" sibTransId="{730DB8ED-2F40-42E9-AF03-E2657154F361}"/>
    <dgm:cxn modelId="{7F66A448-74DB-42A5-8A63-066FEFC275C5}" srcId="{9F45C4BD-7D0B-438D-8047-F47472312717}" destId="{B8798B98-E7A7-471B-9E99-38D55FE9DC5E}" srcOrd="0" destOrd="0" parTransId="{AD37CA7E-DA23-45E0-9500-E488A3095063}" sibTransId="{8B0DC09F-83F8-4CE2-A89B-B0CB830FF1D7}"/>
    <dgm:cxn modelId="{C265D157-2484-4ADB-8DFF-05F273098375}" type="presParOf" srcId="{4C8ECCE6-3082-41AB-A91D-B1C4E66340F6}" destId="{04B22522-1F90-4C53-8AC8-9120549728B4}" srcOrd="0" destOrd="0" presId="urn:microsoft.com/office/officeart/2005/8/layout/orgChart1"/>
    <dgm:cxn modelId="{2B96C2B7-3013-4D17-B876-6B9AE7E13613}" type="presParOf" srcId="{04B22522-1F90-4C53-8AC8-9120549728B4}" destId="{D6382561-A70F-4B2B-9639-4DD741A0A6C3}" srcOrd="0" destOrd="0" presId="urn:microsoft.com/office/officeart/2005/8/layout/orgChart1"/>
    <dgm:cxn modelId="{4BC6F760-107B-495F-AA97-EC3B3F1A590A}" type="presParOf" srcId="{D6382561-A70F-4B2B-9639-4DD741A0A6C3}" destId="{A0398136-71A6-4265-B45A-B455ADFBBD1E}" srcOrd="0" destOrd="0" presId="urn:microsoft.com/office/officeart/2005/8/layout/orgChart1"/>
    <dgm:cxn modelId="{D3ABDAA7-851D-4B85-A2C6-883260A40EFC}" type="presParOf" srcId="{D6382561-A70F-4B2B-9639-4DD741A0A6C3}" destId="{63822CF3-4D7B-4271-B486-9200E2E21F53}" srcOrd="1" destOrd="0" presId="urn:microsoft.com/office/officeart/2005/8/layout/orgChart1"/>
    <dgm:cxn modelId="{98C4695E-EEEB-42FC-820E-045A4590DAAD}" type="presParOf" srcId="{04B22522-1F90-4C53-8AC8-9120549728B4}" destId="{82E004F8-0689-493A-84AD-AAC3179FD28A}" srcOrd="1" destOrd="0" presId="urn:microsoft.com/office/officeart/2005/8/layout/orgChart1"/>
    <dgm:cxn modelId="{3F9D3249-7ABC-4B34-AB95-F350ADF72263}" type="presParOf" srcId="{82E004F8-0689-493A-84AD-AAC3179FD28A}" destId="{B6F00EC8-5DED-4B42-AE18-5C29B5FC82DD}" srcOrd="0" destOrd="0" presId="urn:microsoft.com/office/officeart/2005/8/layout/orgChart1"/>
    <dgm:cxn modelId="{4E8B075C-092F-43C9-BD01-3623EE816AC7}" type="presParOf" srcId="{82E004F8-0689-493A-84AD-AAC3179FD28A}" destId="{3D4F707A-94C6-4D88-83F7-7D49907F5F9B}" srcOrd="1" destOrd="0" presId="urn:microsoft.com/office/officeart/2005/8/layout/orgChart1"/>
    <dgm:cxn modelId="{6049C3DF-6F8B-428E-94BA-185E27F22CB2}" type="presParOf" srcId="{3D4F707A-94C6-4D88-83F7-7D49907F5F9B}" destId="{B065583B-4198-4119-9E70-4B1441793A7D}" srcOrd="0" destOrd="0" presId="urn:microsoft.com/office/officeart/2005/8/layout/orgChart1"/>
    <dgm:cxn modelId="{12AE9CD8-BDEB-4B11-AF50-D123BEEC234C}" type="presParOf" srcId="{B065583B-4198-4119-9E70-4B1441793A7D}" destId="{9F218EE5-D467-4967-870F-498AD080A215}" srcOrd="0" destOrd="0" presId="urn:microsoft.com/office/officeart/2005/8/layout/orgChart1"/>
    <dgm:cxn modelId="{68D4B532-2E5E-4029-BDD6-AA41D95B0A08}" type="presParOf" srcId="{B065583B-4198-4119-9E70-4B1441793A7D}" destId="{A032D138-50F3-46AF-864D-CE594A9A1EFE}" srcOrd="1" destOrd="0" presId="urn:microsoft.com/office/officeart/2005/8/layout/orgChart1"/>
    <dgm:cxn modelId="{EFD1A4BB-67E5-4D06-972B-42645B05F5B9}" type="presParOf" srcId="{3D4F707A-94C6-4D88-83F7-7D49907F5F9B}" destId="{828C81DD-13FC-4A6D-A9DD-03FEC3B32A75}" srcOrd="1" destOrd="0" presId="urn:microsoft.com/office/officeart/2005/8/layout/orgChart1"/>
    <dgm:cxn modelId="{305E3E6E-038C-4AA4-955A-DF307FEAAEC7}" type="presParOf" srcId="{828C81DD-13FC-4A6D-A9DD-03FEC3B32A75}" destId="{1040DCCF-2CDF-4376-88AD-B4688C795A87}" srcOrd="0" destOrd="0" presId="urn:microsoft.com/office/officeart/2005/8/layout/orgChart1"/>
    <dgm:cxn modelId="{B4C85C6F-4DB0-42F9-A553-8989FE5318D6}" type="presParOf" srcId="{828C81DD-13FC-4A6D-A9DD-03FEC3B32A75}" destId="{798C7B18-FFD6-4ED3-A1A1-C6AC045493A7}" srcOrd="1" destOrd="0" presId="urn:microsoft.com/office/officeart/2005/8/layout/orgChart1"/>
    <dgm:cxn modelId="{9332D113-B44E-44A1-9F8C-4C1B392F012B}" type="presParOf" srcId="{798C7B18-FFD6-4ED3-A1A1-C6AC045493A7}" destId="{15AEF246-8804-4CBC-8338-35B63CE0A666}" srcOrd="0" destOrd="0" presId="urn:microsoft.com/office/officeart/2005/8/layout/orgChart1"/>
    <dgm:cxn modelId="{96E23415-3B23-42D3-A508-306E78F5BE74}" type="presParOf" srcId="{15AEF246-8804-4CBC-8338-35B63CE0A666}" destId="{F195128E-ABB0-426A-9788-AB552E80FA2F}" srcOrd="0" destOrd="0" presId="urn:microsoft.com/office/officeart/2005/8/layout/orgChart1"/>
    <dgm:cxn modelId="{F6FB7419-9F96-4338-AFBD-2C9971078330}" type="presParOf" srcId="{15AEF246-8804-4CBC-8338-35B63CE0A666}" destId="{C21F1F24-6DEE-41A4-80AA-66D5EFDC2552}" srcOrd="1" destOrd="0" presId="urn:microsoft.com/office/officeart/2005/8/layout/orgChart1"/>
    <dgm:cxn modelId="{7D49D81E-D122-46DE-9860-01D04D6D9127}" type="presParOf" srcId="{798C7B18-FFD6-4ED3-A1A1-C6AC045493A7}" destId="{C9931517-63BB-455D-9F86-E3BAE678BB9D}" srcOrd="1" destOrd="0" presId="urn:microsoft.com/office/officeart/2005/8/layout/orgChart1"/>
    <dgm:cxn modelId="{6C439259-8A81-483F-9402-E51D7DC7E3E6}" type="presParOf" srcId="{798C7B18-FFD6-4ED3-A1A1-C6AC045493A7}" destId="{BC0AC2E4-829F-457F-986E-19DBDF2B66BD}" srcOrd="2" destOrd="0" presId="urn:microsoft.com/office/officeart/2005/8/layout/orgChart1"/>
    <dgm:cxn modelId="{1CAC9C8A-F1B0-4837-8560-49FBE6B27C3B}" type="presParOf" srcId="{828C81DD-13FC-4A6D-A9DD-03FEC3B32A75}" destId="{22111453-6263-4D6A-9A2C-05F4A66C88A2}" srcOrd="2" destOrd="0" presId="urn:microsoft.com/office/officeart/2005/8/layout/orgChart1"/>
    <dgm:cxn modelId="{E3D17D83-0B57-45CF-BF24-89C4AB5E7BE4}" type="presParOf" srcId="{828C81DD-13FC-4A6D-A9DD-03FEC3B32A75}" destId="{2D7EC5AD-B93A-4842-B5E0-948B5108C82F}" srcOrd="3" destOrd="0" presId="urn:microsoft.com/office/officeart/2005/8/layout/orgChart1"/>
    <dgm:cxn modelId="{C1F15609-DDA6-45F0-9E56-185B25E7F9F9}" type="presParOf" srcId="{2D7EC5AD-B93A-4842-B5E0-948B5108C82F}" destId="{42894C63-CC35-4786-8BBC-66BF5B5FDFB8}" srcOrd="0" destOrd="0" presId="urn:microsoft.com/office/officeart/2005/8/layout/orgChart1"/>
    <dgm:cxn modelId="{56D8F212-608B-43DC-A3BE-90090C8CDA8D}" type="presParOf" srcId="{42894C63-CC35-4786-8BBC-66BF5B5FDFB8}" destId="{13BF4457-ECDC-45BA-BDF5-AA3DF254F440}" srcOrd="0" destOrd="0" presId="urn:microsoft.com/office/officeart/2005/8/layout/orgChart1"/>
    <dgm:cxn modelId="{E8D3653B-0C1B-4AB0-80B5-9B47C15E677B}" type="presParOf" srcId="{42894C63-CC35-4786-8BBC-66BF5B5FDFB8}" destId="{21687774-E29F-45A8-880A-B3DCDB564635}" srcOrd="1" destOrd="0" presId="urn:microsoft.com/office/officeart/2005/8/layout/orgChart1"/>
    <dgm:cxn modelId="{647DEA09-87E3-4706-8117-E0FD67823F84}" type="presParOf" srcId="{2D7EC5AD-B93A-4842-B5E0-948B5108C82F}" destId="{7815EBE3-7139-4D64-9A34-BD862953986C}" srcOrd="1" destOrd="0" presId="urn:microsoft.com/office/officeart/2005/8/layout/orgChart1"/>
    <dgm:cxn modelId="{53012CC4-A1AE-45D8-BA7B-F63CD98E765A}" type="presParOf" srcId="{2D7EC5AD-B93A-4842-B5E0-948B5108C82F}" destId="{4CB359D9-29EB-40B4-8722-E2F6887B5C4F}" srcOrd="2" destOrd="0" presId="urn:microsoft.com/office/officeart/2005/8/layout/orgChart1"/>
    <dgm:cxn modelId="{C519CE01-1B1C-4850-A1AD-FCDCDAEA9BFC}" type="presParOf" srcId="{3D4F707A-94C6-4D88-83F7-7D49907F5F9B}" destId="{90D09BBF-7DCD-4682-BBF3-49314BE44375}" srcOrd="2" destOrd="0" presId="urn:microsoft.com/office/officeart/2005/8/layout/orgChart1"/>
    <dgm:cxn modelId="{DA69603D-BF1A-41A6-8044-8FA9807940BA}" type="presParOf" srcId="{82E004F8-0689-493A-84AD-AAC3179FD28A}" destId="{61337056-BEE7-4BBF-81B3-7E1ED910C56B}" srcOrd="2" destOrd="0" presId="urn:microsoft.com/office/officeart/2005/8/layout/orgChart1"/>
    <dgm:cxn modelId="{D3B0DD56-84D7-4CF9-9282-735D70F571EA}" type="presParOf" srcId="{82E004F8-0689-493A-84AD-AAC3179FD28A}" destId="{780E1EC0-997F-46CF-88FF-DFB72121E7CE}" srcOrd="3" destOrd="0" presId="urn:microsoft.com/office/officeart/2005/8/layout/orgChart1"/>
    <dgm:cxn modelId="{DCB35821-9FD6-4267-8A36-2BC43711B7E6}" type="presParOf" srcId="{780E1EC0-997F-46CF-88FF-DFB72121E7CE}" destId="{555751B6-C461-400A-9B58-73186DB74143}" srcOrd="0" destOrd="0" presId="urn:microsoft.com/office/officeart/2005/8/layout/orgChart1"/>
    <dgm:cxn modelId="{F439EBB5-B1AD-4A12-B7A0-E9DA20B48452}" type="presParOf" srcId="{555751B6-C461-400A-9B58-73186DB74143}" destId="{5DB9731D-DCC0-4282-8BC0-0991750E3158}" srcOrd="0" destOrd="0" presId="urn:microsoft.com/office/officeart/2005/8/layout/orgChart1"/>
    <dgm:cxn modelId="{94A1047A-455A-47A6-B0A4-AABCA2898E50}" type="presParOf" srcId="{555751B6-C461-400A-9B58-73186DB74143}" destId="{3B79A28F-B19C-45FA-876F-C0B555DEF52D}" srcOrd="1" destOrd="0" presId="urn:microsoft.com/office/officeart/2005/8/layout/orgChart1"/>
    <dgm:cxn modelId="{86698C92-856F-491F-A26B-CDC506547C68}" type="presParOf" srcId="{780E1EC0-997F-46CF-88FF-DFB72121E7CE}" destId="{67A1171F-CD3F-43B4-AA25-D46895C5DE92}" srcOrd="1" destOrd="0" presId="urn:microsoft.com/office/officeart/2005/8/layout/orgChart1"/>
    <dgm:cxn modelId="{F9D60371-0FA1-4DA5-AA96-E8E5B7177CF3}" type="presParOf" srcId="{67A1171F-CD3F-43B4-AA25-D46895C5DE92}" destId="{FCB47655-D107-451A-AE58-732DF05BAAE2}" srcOrd="0" destOrd="0" presId="urn:microsoft.com/office/officeart/2005/8/layout/orgChart1"/>
    <dgm:cxn modelId="{C3A95590-2EAA-415C-B940-16A6F707689C}" type="presParOf" srcId="{67A1171F-CD3F-43B4-AA25-D46895C5DE92}" destId="{951754ED-0755-4D9F-AE7C-D7B214379995}" srcOrd="1" destOrd="0" presId="urn:microsoft.com/office/officeart/2005/8/layout/orgChart1"/>
    <dgm:cxn modelId="{B78968E7-A43B-463D-8AFA-EF6F85DCEAEA}" type="presParOf" srcId="{951754ED-0755-4D9F-AE7C-D7B214379995}" destId="{F9929BDC-5F42-4CB8-B56C-F08145E357B8}" srcOrd="0" destOrd="0" presId="urn:microsoft.com/office/officeart/2005/8/layout/orgChart1"/>
    <dgm:cxn modelId="{76CCEAD1-CDF4-41C3-A573-0866710FE8FF}" type="presParOf" srcId="{F9929BDC-5F42-4CB8-B56C-F08145E357B8}" destId="{C86B3A97-8CFC-41DA-B149-4D1A994C1147}" srcOrd="0" destOrd="0" presId="urn:microsoft.com/office/officeart/2005/8/layout/orgChart1"/>
    <dgm:cxn modelId="{DCBDCCBC-40A7-499F-9306-6385692F6A22}" type="presParOf" srcId="{F9929BDC-5F42-4CB8-B56C-F08145E357B8}" destId="{F41600FE-898E-45B4-BD33-61AA017B729A}" srcOrd="1" destOrd="0" presId="urn:microsoft.com/office/officeart/2005/8/layout/orgChart1"/>
    <dgm:cxn modelId="{FBC4A488-8F00-4EA9-9883-D52DA48916AA}" type="presParOf" srcId="{951754ED-0755-4D9F-AE7C-D7B214379995}" destId="{08DD0166-FC12-4929-99C2-4801761C758B}" srcOrd="1" destOrd="0" presId="urn:microsoft.com/office/officeart/2005/8/layout/orgChart1"/>
    <dgm:cxn modelId="{E7452F8A-507E-4CA9-884D-D29D79540747}" type="presParOf" srcId="{951754ED-0755-4D9F-AE7C-D7B214379995}" destId="{1AE6F19C-43BF-4D2D-82EE-9869B1CE3FEE}" srcOrd="2" destOrd="0" presId="urn:microsoft.com/office/officeart/2005/8/layout/orgChart1"/>
    <dgm:cxn modelId="{34A15304-F37A-4E6F-AC31-250E6FE93AE0}" type="presParOf" srcId="{67A1171F-CD3F-43B4-AA25-D46895C5DE92}" destId="{D2B327AB-5DF1-40EF-BF5D-FF24B6005C59}" srcOrd="2" destOrd="0" presId="urn:microsoft.com/office/officeart/2005/8/layout/orgChart1"/>
    <dgm:cxn modelId="{28983D8F-F069-4938-B5B9-D5A13F6774A8}" type="presParOf" srcId="{67A1171F-CD3F-43B4-AA25-D46895C5DE92}" destId="{62D1095E-36F0-4751-9A08-47AD25DD0D74}" srcOrd="3" destOrd="0" presId="urn:microsoft.com/office/officeart/2005/8/layout/orgChart1"/>
    <dgm:cxn modelId="{F36A4D08-B59E-43F4-9716-F372F80D586E}" type="presParOf" srcId="{62D1095E-36F0-4751-9A08-47AD25DD0D74}" destId="{433896CB-16D1-4491-BEB6-E3CA146A4319}" srcOrd="0" destOrd="0" presId="urn:microsoft.com/office/officeart/2005/8/layout/orgChart1"/>
    <dgm:cxn modelId="{9D9CAA83-3D64-4269-8495-14ED7E228126}" type="presParOf" srcId="{433896CB-16D1-4491-BEB6-E3CA146A4319}" destId="{AB3F4885-8444-489E-ACBD-6024E8865A04}" srcOrd="0" destOrd="0" presId="urn:microsoft.com/office/officeart/2005/8/layout/orgChart1"/>
    <dgm:cxn modelId="{1FB4CB2C-B0DA-489B-8EE4-715AA8DE7AF7}" type="presParOf" srcId="{433896CB-16D1-4491-BEB6-E3CA146A4319}" destId="{C4A2227E-524F-4022-A085-6C32618D380B}" srcOrd="1" destOrd="0" presId="urn:microsoft.com/office/officeart/2005/8/layout/orgChart1"/>
    <dgm:cxn modelId="{60A4EB76-9576-4E84-84F4-9DE1556FC3F0}" type="presParOf" srcId="{62D1095E-36F0-4751-9A08-47AD25DD0D74}" destId="{798129A7-CB59-4D42-A748-F69944FB5035}" srcOrd="1" destOrd="0" presId="urn:microsoft.com/office/officeart/2005/8/layout/orgChart1"/>
    <dgm:cxn modelId="{A0D27906-CDB4-45A9-8676-37445896F22A}" type="presParOf" srcId="{62D1095E-36F0-4751-9A08-47AD25DD0D74}" destId="{0E3BC274-01C9-41E8-A483-EB4D8AA22CC7}" srcOrd="2" destOrd="0" presId="urn:microsoft.com/office/officeart/2005/8/layout/orgChart1"/>
    <dgm:cxn modelId="{6C909EB7-9DE8-4E8C-B951-6D332455BC30}" type="presParOf" srcId="{67A1171F-CD3F-43B4-AA25-D46895C5DE92}" destId="{B236CBC3-40A6-4BEB-A71D-4B079DFC49E6}" srcOrd="4" destOrd="0" presId="urn:microsoft.com/office/officeart/2005/8/layout/orgChart1"/>
    <dgm:cxn modelId="{A05F2D7D-A03E-49FA-B90A-F03B3DB55A2D}" type="presParOf" srcId="{67A1171F-CD3F-43B4-AA25-D46895C5DE92}" destId="{2EF8BA0F-3C98-4504-A1F6-BCD264EC1E14}" srcOrd="5" destOrd="0" presId="urn:microsoft.com/office/officeart/2005/8/layout/orgChart1"/>
    <dgm:cxn modelId="{B1015C0F-C253-40DC-BF51-544DA5EB33DE}" type="presParOf" srcId="{2EF8BA0F-3C98-4504-A1F6-BCD264EC1E14}" destId="{0D2AB04C-DFD6-48A3-9AD3-4B4753E9DD54}" srcOrd="0" destOrd="0" presId="urn:microsoft.com/office/officeart/2005/8/layout/orgChart1"/>
    <dgm:cxn modelId="{ACFDA38A-A502-4FA9-935F-5334A9975EF5}" type="presParOf" srcId="{0D2AB04C-DFD6-48A3-9AD3-4B4753E9DD54}" destId="{37104924-678E-428E-88A2-114F02EE7643}" srcOrd="0" destOrd="0" presId="urn:microsoft.com/office/officeart/2005/8/layout/orgChart1"/>
    <dgm:cxn modelId="{513360FB-8D56-4D70-A5C9-60974EFBC9D5}" type="presParOf" srcId="{0D2AB04C-DFD6-48A3-9AD3-4B4753E9DD54}" destId="{ED9014C6-F582-4574-89F5-8A04A28CF312}" srcOrd="1" destOrd="0" presId="urn:microsoft.com/office/officeart/2005/8/layout/orgChart1"/>
    <dgm:cxn modelId="{4DE265D9-17F7-4162-8D72-5964C4FAC7CF}" type="presParOf" srcId="{2EF8BA0F-3C98-4504-A1F6-BCD264EC1E14}" destId="{F6D412E8-AF17-420F-8C94-DBB3434DA43F}" srcOrd="1" destOrd="0" presId="urn:microsoft.com/office/officeart/2005/8/layout/orgChart1"/>
    <dgm:cxn modelId="{CE3E903B-D1CD-4EB8-A422-09F5EF5E57E6}" type="presParOf" srcId="{2EF8BA0F-3C98-4504-A1F6-BCD264EC1E14}" destId="{62A845B9-0A18-48FE-82A3-E40F55414EEB}" srcOrd="2" destOrd="0" presId="urn:microsoft.com/office/officeart/2005/8/layout/orgChart1"/>
    <dgm:cxn modelId="{CB5A7B6D-21E9-4319-A4B9-7C751F897A5E}" type="presParOf" srcId="{67A1171F-CD3F-43B4-AA25-D46895C5DE92}" destId="{AAB06DC2-50AD-4640-9565-6BAACE41220A}" srcOrd="6" destOrd="0" presId="urn:microsoft.com/office/officeart/2005/8/layout/orgChart1"/>
    <dgm:cxn modelId="{82BCC701-82FA-426D-84EF-6299894EAD8E}" type="presParOf" srcId="{67A1171F-CD3F-43B4-AA25-D46895C5DE92}" destId="{B1F7EF81-D58A-468F-839A-F81928B602CC}" srcOrd="7" destOrd="0" presId="urn:microsoft.com/office/officeart/2005/8/layout/orgChart1"/>
    <dgm:cxn modelId="{E2950E98-ACE4-4628-8060-7B76D546A25E}" type="presParOf" srcId="{B1F7EF81-D58A-468F-839A-F81928B602CC}" destId="{E854E9B9-7735-4598-BFEC-82F68CF0A9F3}" srcOrd="0" destOrd="0" presId="urn:microsoft.com/office/officeart/2005/8/layout/orgChart1"/>
    <dgm:cxn modelId="{446E77C9-842B-4B9E-8061-D614C31016DE}" type="presParOf" srcId="{E854E9B9-7735-4598-BFEC-82F68CF0A9F3}" destId="{57B73D85-353C-4357-B8AE-6F77BD7244C3}" srcOrd="0" destOrd="0" presId="urn:microsoft.com/office/officeart/2005/8/layout/orgChart1"/>
    <dgm:cxn modelId="{F42EAADD-8353-4146-BA96-B13689403BFB}" type="presParOf" srcId="{E854E9B9-7735-4598-BFEC-82F68CF0A9F3}" destId="{4F1D00A3-BED8-4C37-BC12-C023F144ADA4}" srcOrd="1" destOrd="0" presId="urn:microsoft.com/office/officeart/2005/8/layout/orgChart1"/>
    <dgm:cxn modelId="{C078DAB7-AC64-4F8A-AD2C-4FD689D0FA54}" type="presParOf" srcId="{B1F7EF81-D58A-468F-839A-F81928B602CC}" destId="{60796FC3-D72F-4C60-B76F-D3514FE52293}" srcOrd="1" destOrd="0" presId="urn:microsoft.com/office/officeart/2005/8/layout/orgChart1"/>
    <dgm:cxn modelId="{CE467FEC-14B9-4C61-B2D8-4823B8AC7507}" type="presParOf" srcId="{B1F7EF81-D58A-468F-839A-F81928B602CC}" destId="{49729D62-6F5B-4C4C-BF73-D2AE2B0C878D}" srcOrd="2" destOrd="0" presId="urn:microsoft.com/office/officeart/2005/8/layout/orgChart1"/>
    <dgm:cxn modelId="{F4F2B22D-41B4-4B4D-93D6-47FF191F3EB0}" type="presParOf" srcId="{780E1EC0-997F-46CF-88FF-DFB72121E7CE}" destId="{7E8A5C4C-37CB-4D3C-9F64-97247E27D56A}" srcOrd="2" destOrd="0" presId="urn:microsoft.com/office/officeart/2005/8/layout/orgChart1"/>
    <dgm:cxn modelId="{E3B6D85B-71AE-4126-9DB7-46EA6E0BA69D}" type="presParOf" srcId="{82E004F8-0689-493A-84AD-AAC3179FD28A}" destId="{B2F04F60-5A09-4CEC-B8C5-DF06CABC9F14}" srcOrd="4" destOrd="0" presId="urn:microsoft.com/office/officeart/2005/8/layout/orgChart1"/>
    <dgm:cxn modelId="{FF8D4628-D782-4E13-A1F9-E7366DAA9CE6}" type="presParOf" srcId="{82E004F8-0689-493A-84AD-AAC3179FD28A}" destId="{983429FB-5225-4AE9-AA3F-C134B3C3B649}" srcOrd="5" destOrd="0" presId="urn:microsoft.com/office/officeart/2005/8/layout/orgChart1"/>
    <dgm:cxn modelId="{EBBB6A0A-5A22-4225-9852-C3B0720E5481}" type="presParOf" srcId="{983429FB-5225-4AE9-AA3F-C134B3C3B649}" destId="{925E32C3-9F44-4494-A8A7-EEB5A3F3463B}" srcOrd="0" destOrd="0" presId="urn:microsoft.com/office/officeart/2005/8/layout/orgChart1"/>
    <dgm:cxn modelId="{2595E9DA-7894-419B-964E-B35C9B200CFA}" type="presParOf" srcId="{925E32C3-9F44-4494-A8A7-EEB5A3F3463B}" destId="{037D57A8-E92F-415D-9F12-7C8F89DE6095}" srcOrd="0" destOrd="0" presId="urn:microsoft.com/office/officeart/2005/8/layout/orgChart1"/>
    <dgm:cxn modelId="{80DE6575-B378-442D-995E-0EA6CBCFAF60}" type="presParOf" srcId="{925E32C3-9F44-4494-A8A7-EEB5A3F3463B}" destId="{B30A342C-3247-4133-BD89-1A742D56A61A}" srcOrd="1" destOrd="0" presId="urn:microsoft.com/office/officeart/2005/8/layout/orgChart1"/>
    <dgm:cxn modelId="{4795DA7C-F594-4738-A8CD-B749ABB94DF0}" type="presParOf" srcId="{983429FB-5225-4AE9-AA3F-C134B3C3B649}" destId="{75210DDF-938B-4A0B-93A8-100381040193}" srcOrd="1" destOrd="0" presId="urn:microsoft.com/office/officeart/2005/8/layout/orgChart1"/>
    <dgm:cxn modelId="{F1E4B29E-A1C8-404D-B0F3-A832FAC427DF}" type="presParOf" srcId="{75210DDF-938B-4A0B-93A8-100381040193}" destId="{C9674887-B5CA-4E10-B101-6A5423B3C1F8}" srcOrd="0" destOrd="0" presId="urn:microsoft.com/office/officeart/2005/8/layout/orgChart1"/>
    <dgm:cxn modelId="{F014EDE2-0FD2-44BF-84E9-54D3B647AE77}" type="presParOf" srcId="{75210DDF-938B-4A0B-93A8-100381040193}" destId="{54ACB5DC-C8F9-451A-BD0F-19A09CB3D0A3}" srcOrd="1" destOrd="0" presId="urn:microsoft.com/office/officeart/2005/8/layout/orgChart1"/>
    <dgm:cxn modelId="{E0120E07-FB73-4832-85B6-4D04ACAD5B84}" type="presParOf" srcId="{54ACB5DC-C8F9-451A-BD0F-19A09CB3D0A3}" destId="{3C4E077A-381B-4A1C-82CB-DA48F09B14BA}" srcOrd="0" destOrd="0" presId="urn:microsoft.com/office/officeart/2005/8/layout/orgChart1"/>
    <dgm:cxn modelId="{8EEBF749-8244-4555-B64E-05D6D97B6FCB}" type="presParOf" srcId="{3C4E077A-381B-4A1C-82CB-DA48F09B14BA}" destId="{931957B7-CEA0-4226-89ED-43464696541B}" srcOrd="0" destOrd="0" presId="urn:microsoft.com/office/officeart/2005/8/layout/orgChart1"/>
    <dgm:cxn modelId="{C5EC503D-DF3D-42E9-9CF0-1BFACEFC730A}" type="presParOf" srcId="{3C4E077A-381B-4A1C-82CB-DA48F09B14BA}" destId="{585CDE19-96B6-4DBF-83B5-59F6A85E44D1}" srcOrd="1" destOrd="0" presId="urn:microsoft.com/office/officeart/2005/8/layout/orgChart1"/>
    <dgm:cxn modelId="{2F03A1CA-4378-4918-8C5F-D0C99E52AE95}" type="presParOf" srcId="{54ACB5DC-C8F9-451A-BD0F-19A09CB3D0A3}" destId="{A6EF232C-EBC0-4D32-91A0-8CBBA89A2E3D}" srcOrd="1" destOrd="0" presId="urn:microsoft.com/office/officeart/2005/8/layout/orgChart1"/>
    <dgm:cxn modelId="{C3B6E5D3-DB43-4F69-AB1A-A01617BCB1F7}" type="presParOf" srcId="{54ACB5DC-C8F9-451A-BD0F-19A09CB3D0A3}" destId="{B05C40D3-B379-42C4-8CD8-8AC96325E91A}" srcOrd="2" destOrd="0" presId="urn:microsoft.com/office/officeart/2005/8/layout/orgChart1"/>
    <dgm:cxn modelId="{E4FBC6A8-4D2F-4A24-BF66-96BE82FEC5BE}" type="presParOf" srcId="{75210DDF-938B-4A0B-93A8-100381040193}" destId="{C18CBE93-68F8-47B8-AE57-BF0D0C9BDA37}" srcOrd="2" destOrd="0" presId="urn:microsoft.com/office/officeart/2005/8/layout/orgChart1"/>
    <dgm:cxn modelId="{EF0A66CC-F3A2-4DCD-B8B2-B22C49F1DB74}" type="presParOf" srcId="{75210DDF-938B-4A0B-93A8-100381040193}" destId="{5D2C48DD-3B44-47D1-A58B-C19807C95F89}" srcOrd="3" destOrd="0" presId="urn:microsoft.com/office/officeart/2005/8/layout/orgChart1"/>
    <dgm:cxn modelId="{F1A7ED36-9072-4045-9A9F-AAD4C3A3CA1A}" type="presParOf" srcId="{5D2C48DD-3B44-47D1-A58B-C19807C95F89}" destId="{BD961DD8-B20B-468D-900D-BC0D42F9AC39}" srcOrd="0" destOrd="0" presId="urn:microsoft.com/office/officeart/2005/8/layout/orgChart1"/>
    <dgm:cxn modelId="{15BBE919-D54B-4E68-95CC-2B3DC2E95CE5}" type="presParOf" srcId="{BD961DD8-B20B-468D-900D-BC0D42F9AC39}" destId="{884E94C2-5F88-4C36-A1D8-D3C05F7E57D6}" srcOrd="0" destOrd="0" presId="urn:microsoft.com/office/officeart/2005/8/layout/orgChart1"/>
    <dgm:cxn modelId="{B39C084A-744F-4BBE-9944-16FAB7939F36}" type="presParOf" srcId="{BD961DD8-B20B-468D-900D-BC0D42F9AC39}" destId="{6B083A07-D36C-487A-B0BD-6880BC2D67C1}" srcOrd="1" destOrd="0" presId="urn:microsoft.com/office/officeart/2005/8/layout/orgChart1"/>
    <dgm:cxn modelId="{F5EF7912-097E-4F3A-A5DF-0E2B11C13111}" type="presParOf" srcId="{5D2C48DD-3B44-47D1-A58B-C19807C95F89}" destId="{4E4239DF-5631-4912-8EFB-F45FB2026189}" srcOrd="1" destOrd="0" presId="urn:microsoft.com/office/officeart/2005/8/layout/orgChart1"/>
    <dgm:cxn modelId="{F351C3C2-8DA5-4D48-B0F4-360F5400058C}" type="presParOf" srcId="{5D2C48DD-3B44-47D1-A58B-C19807C95F89}" destId="{A9234E99-8C43-4D4A-99B6-1185DDFA8B65}" srcOrd="2" destOrd="0" presId="urn:microsoft.com/office/officeart/2005/8/layout/orgChart1"/>
    <dgm:cxn modelId="{4CF09511-C068-4555-B298-196B162511F8}" type="presParOf" srcId="{75210DDF-938B-4A0B-93A8-100381040193}" destId="{2F8C782F-7BF1-4E76-A4BB-CDA2A48B2003}" srcOrd="4" destOrd="0" presId="urn:microsoft.com/office/officeart/2005/8/layout/orgChart1"/>
    <dgm:cxn modelId="{EC67B722-CBFB-4DCA-AD49-57A276A3BE93}" type="presParOf" srcId="{75210DDF-938B-4A0B-93A8-100381040193}" destId="{31F0CE45-731C-4ED3-B4E1-8F37CAE5522E}" srcOrd="5" destOrd="0" presId="urn:microsoft.com/office/officeart/2005/8/layout/orgChart1"/>
    <dgm:cxn modelId="{2F5BA111-28A2-4015-9AB6-CB0CE7974E75}" type="presParOf" srcId="{31F0CE45-731C-4ED3-B4E1-8F37CAE5522E}" destId="{805573A6-E4FD-4388-BA74-E508D7560E66}" srcOrd="0" destOrd="0" presId="urn:microsoft.com/office/officeart/2005/8/layout/orgChart1"/>
    <dgm:cxn modelId="{7781A475-97FB-4333-96E8-3E84C52BC246}" type="presParOf" srcId="{805573A6-E4FD-4388-BA74-E508D7560E66}" destId="{0612ACD1-8A29-4053-862B-AC44B59EBBAF}" srcOrd="0" destOrd="0" presId="urn:microsoft.com/office/officeart/2005/8/layout/orgChart1"/>
    <dgm:cxn modelId="{BF0EBC21-70EF-4A6F-85A7-92948A172EB8}" type="presParOf" srcId="{805573A6-E4FD-4388-BA74-E508D7560E66}" destId="{07E7EABF-7D3C-4E1E-8A05-CA05025173DC}" srcOrd="1" destOrd="0" presId="urn:microsoft.com/office/officeart/2005/8/layout/orgChart1"/>
    <dgm:cxn modelId="{573E626E-B25E-4D64-A8EA-37C5745ED101}" type="presParOf" srcId="{31F0CE45-731C-4ED3-B4E1-8F37CAE5522E}" destId="{83350CF2-CE45-4E33-AC7F-2BE1B661721C}" srcOrd="1" destOrd="0" presId="urn:microsoft.com/office/officeart/2005/8/layout/orgChart1"/>
    <dgm:cxn modelId="{EFBC8B73-7197-4E64-87B4-66831C7C6E22}" type="presParOf" srcId="{31F0CE45-731C-4ED3-B4E1-8F37CAE5522E}" destId="{99AC2EA7-F600-4619-A7F9-C55B938E4C9B}" srcOrd="2" destOrd="0" presId="urn:microsoft.com/office/officeart/2005/8/layout/orgChart1"/>
    <dgm:cxn modelId="{C4A713F6-F9AB-4E65-8A96-49B38B0B8CDD}" type="presParOf" srcId="{75210DDF-938B-4A0B-93A8-100381040193}" destId="{111B257A-35C9-4002-AFAD-0B0657B52159}" srcOrd="6" destOrd="0" presId="urn:microsoft.com/office/officeart/2005/8/layout/orgChart1"/>
    <dgm:cxn modelId="{DF954589-4BD3-4C9E-9F06-9665DAB8EB6C}" type="presParOf" srcId="{75210DDF-938B-4A0B-93A8-100381040193}" destId="{9C13769C-F1C9-41EF-A4C0-F6C72D7B4C42}" srcOrd="7" destOrd="0" presId="urn:microsoft.com/office/officeart/2005/8/layout/orgChart1"/>
    <dgm:cxn modelId="{2959D664-1A1A-4CDE-934A-ADDB81DF35FC}" type="presParOf" srcId="{9C13769C-F1C9-41EF-A4C0-F6C72D7B4C42}" destId="{0EDDBE1B-332A-42A6-B9A9-56E682A6CB72}" srcOrd="0" destOrd="0" presId="urn:microsoft.com/office/officeart/2005/8/layout/orgChart1"/>
    <dgm:cxn modelId="{169DD113-206C-4739-AE8C-46D59C824D19}" type="presParOf" srcId="{0EDDBE1B-332A-42A6-B9A9-56E682A6CB72}" destId="{AC32822A-378F-4879-8B28-A636277E0F2A}" srcOrd="0" destOrd="0" presId="urn:microsoft.com/office/officeart/2005/8/layout/orgChart1"/>
    <dgm:cxn modelId="{5A7F8A0A-2EC4-485D-93CE-B8F329318AC1}" type="presParOf" srcId="{0EDDBE1B-332A-42A6-B9A9-56E682A6CB72}" destId="{39BAC810-664B-4950-8101-8CC22B2E5F24}" srcOrd="1" destOrd="0" presId="urn:microsoft.com/office/officeart/2005/8/layout/orgChart1"/>
    <dgm:cxn modelId="{E4BAFEFB-DF88-4622-9718-9C941364E4F8}" type="presParOf" srcId="{9C13769C-F1C9-41EF-A4C0-F6C72D7B4C42}" destId="{7074734B-C8FB-4527-A563-D148D34555F4}" srcOrd="1" destOrd="0" presId="urn:microsoft.com/office/officeart/2005/8/layout/orgChart1"/>
    <dgm:cxn modelId="{DFD44C7C-30F7-456C-944C-D7AF730E9C33}" type="presParOf" srcId="{9C13769C-F1C9-41EF-A4C0-F6C72D7B4C42}" destId="{610678AD-3BCB-4E91-8646-A167C53DD649}" srcOrd="2" destOrd="0" presId="urn:microsoft.com/office/officeart/2005/8/layout/orgChart1"/>
    <dgm:cxn modelId="{D7938FB3-1574-4372-90AA-6878794C31ED}" type="presParOf" srcId="{75210DDF-938B-4A0B-93A8-100381040193}" destId="{6933E427-45AC-4352-92C2-EAF586A5D1DE}" srcOrd="8" destOrd="0" presId="urn:microsoft.com/office/officeart/2005/8/layout/orgChart1"/>
    <dgm:cxn modelId="{79BD9C1A-5716-48EC-8EB6-ED4A571BD0BD}" type="presParOf" srcId="{75210DDF-938B-4A0B-93A8-100381040193}" destId="{3D62F710-621D-465A-8B9B-8F662A73AD67}" srcOrd="9" destOrd="0" presId="urn:microsoft.com/office/officeart/2005/8/layout/orgChart1"/>
    <dgm:cxn modelId="{F263AEE6-485D-47C2-B5EE-D4CF0A9781A1}" type="presParOf" srcId="{3D62F710-621D-465A-8B9B-8F662A73AD67}" destId="{34C67BF0-ABD1-46C2-956C-00D1B62C9CF6}" srcOrd="0" destOrd="0" presId="urn:microsoft.com/office/officeart/2005/8/layout/orgChart1"/>
    <dgm:cxn modelId="{0CD0E18E-8D02-404D-8D6F-DF23F98DD647}" type="presParOf" srcId="{34C67BF0-ABD1-46C2-956C-00D1B62C9CF6}" destId="{71112AE2-3C86-4CCF-839F-5231AEC21550}" srcOrd="0" destOrd="0" presId="urn:microsoft.com/office/officeart/2005/8/layout/orgChart1"/>
    <dgm:cxn modelId="{F1D471EC-B54A-4414-B919-F727AF0C9F42}" type="presParOf" srcId="{34C67BF0-ABD1-46C2-956C-00D1B62C9CF6}" destId="{947FE3C3-550E-4874-9952-AB062282CFA6}" srcOrd="1" destOrd="0" presId="urn:microsoft.com/office/officeart/2005/8/layout/orgChart1"/>
    <dgm:cxn modelId="{42F50864-E7AD-4F92-8156-B6B1ED39C44F}" type="presParOf" srcId="{3D62F710-621D-465A-8B9B-8F662A73AD67}" destId="{C1F96F67-061B-47B4-A52A-E7E883F029B0}" srcOrd="1" destOrd="0" presId="urn:microsoft.com/office/officeart/2005/8/layout/orgChart1"/>
    <dgm:cxn modelId="{9F488E16-6204-4135-A6E7-D76939846118}" type="presParOf" srcId="{3D62F710-621D-465A-8B9B-8F662A73AD67}" destId="{8D0AC159-78A5-41B3-8FCF-6FFC390AD771}" srcOrd="2" destOrd="0" presId="urn:microsoft.com/office/officeart/2005/8/layout/orgChart1"/>
    <dgm:cxn modelId="{3A7FD5C2-EDD7-4F29-B943-866C013A3AAA}" type="presParOf" srcId="{983429FB-5225-4AE9-AA3F-C134B3C3B649}" destId="{9A67497C-7633-4396-A0BD-89EBB779C8A5}" srcOrd="2" destOrd="0" presId="urn:microsoft.com/office/officeart/2005/8/layout/orgChart1"/>
    <dgm:cxn modelId="{1E02F669-B4E7-496A-8A1B-8C0366E827CF}" type="presParOf" srcId="{04B22522-1F90-4C53-8AC8-9120549728B4}" destId="{91FC90BC-9ABE-4E38-B3C6-88F232DD4C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3C4D65-1E40-484F-B0BA-19129790DB6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FEA58E-360C-4081-9223-17C48EB4DB40}">
      <dgm:prSet phldrT="[Text]" custT="1"/>
      <dgm:spPr/>
      <dgm:t>
        <a:bodyPr/>
        <a:lstStyle/>
        <a:p>
          <a:r>
            <a:rPr lang="en-US" sz="1200" dirty="0" smtClean="0"/>
            <a:t>VPN</a:t>
          </a:r>
          <a:endParaRPr lang="en-US" sz="1200" dirty="0"/>
        </a:p>
      </dgm:t>
    </dgm:pt>
    <dgm:pt modelId="{A5407145-7ECD-468F-BC71-120C80268F19}" type="parTrans" cxnId="{440FBB63-7D14-4CE1-AF90-D6AEAB42FF1E}">
      <dgm:prSet/>
      <dgm:spPr/>
      <dgm:t>
        <a:bodyPr/>
        <a:lstStyle/>
        <a:p>
          <a:endParaRPr lang="en-US"/>
        </a:p>
      </dgm:t>
    </dgm:pt>
    <dgm:pt modelId="{236AC5FC-56DE-42E1-A0B2-85E995586D9A}" type="sibTrans" cxnId="{440FBB63-7D14-4CE1-AF90-D6AEAB42FF1E}">
      <dgm:prSet/>
      <dgm:spPr/>
      <dgm:t>
        <a:bodyPr/>
        <a:lstStyle/>
        <a:p>
          <a:endParaRPr lang="en-US"/>
        </a:p>
      </dgm:t>
    </dgm:pt>
    <dgm:pt modelId="{0D6E73BF-6516-44BC-A878-FFB8D786A554}">
      <dgm:prSet phldrT="[Text]" custT="1"/>
      <dgm:spPr/>
      <dgm:t>
        <a:bodyPr/>
        <a:lstStyle/>
        <a:p>
          <a:r>
            <a:rPr lang="ru-RU" sz="1200" dirty="0" smtClean="0"/>
            <a:t>Медленный доступ в интернет</a:t>
          </a:r>
          <a:endParaRPr lang="en-US" sz="1200" dirty="0"/>
        </a:p>
      </dgm:t>
    </dgm:pt>
    <dgm:pt modelId="{0D5D7AEA-5452-4471-B667-2448A9777389}" type="parTrans" cxnId="{2FD0E30D-A690-4536-BE06-FE8BF79984CC}">
      <dgm:prSet/>
      <dgm:spPr/>
      <dgm:t>
        <a:bodyPr/>
        <a:lstStyle/>
        <a:p>
          <a:endParaRPr lang="en-US" sz="1200"/>
        </a:p>
      </dgm:t>
    </dgm:pt>
    <dgm:pt modelId="{A397BE22-FD6F-4E52-8012-75069BEC1D0A}" type="sibTrans" cxnId="{2FD0E30D-A690-4536-BE06-FE8BF79984CC}">
      <dgm:prSet/>
      <dgm:spPr/>
      <dgm:t>
        <a:bodyPr/>
        <a:lstStyle/>
        <a:p>
          <a:endParaRPr lang="en-US"/>
        </a:p>
      </dgm:t>
    </dgm:pt>
    <dgm:pt modelId="{29A98585-7F8F-4CF3-B1AA-E98390D7BFF7}">
      <dgm:prSet phldrT="[Text]" custT="1"/>
      <dgm:spPr/>
      <dgm:t>
        <a:bodyPr/>
        <a:lstStyle/>
        <a:p>
          <a:r>
            <a:rPr lang="ru-RU" sz="1200" dirty="0" smtClean="0"/>
            <a:t>Требовательность к высокой скорости подключения</a:t>
          </a:r>
          <a:endParaRPr lang="en-US" sz="1200" dirty="0"/>
        </a:p>
      </dgm:t>
    </dgm:pt>
    <dgm:pt modelId="{63CB21AD-C4E4-490B-8C40-297A50A60BF7}" type="parTrans" cxnId="{91ECE9B1-7310-46F0-9019-0DDDB6F0338E}">
      <dgm:prSet/>
      <dgm:spPr/>
      <dgm:t>
        <a:bodyPr/>
        <a:lstStyle/>
        <a:p>
          <a:endParaRPr lang="en-US" sz="1200"/>
        </a:p>
      </dgm:t>
    </dgm:pt>
    <dgm:pt modelId="{E779B661-0E16-4569-A34F-6C0F5D4367B2}" type="sibTrans" cxnId="{91ECE9B1-7310-46F0-9019-0DDDB6F0338E}">
      <dgm:prSet/>
      <dgm:spPr/>
      <dgm:t>
        <a:bodyPr/>
        <a:lstStyle/>
        <a:p>
          <a:endParaRPr lang="en-US"/>
        </a:p>
      </dgm:t>
    </dgm:pt>
    <dgm:pt modelId="{1850F0A0-9BE3-48B1-823F-EDBD9962109F}">
      <dgm:prSet phldrT="[Text]" custT="1"/>
      <dgm:spPr/>
      <dgm:t>
        <a:bodyPr/>
        <a:lstStyle/>
        <a:p>
          <a:r>
            <a:rPr lang="ru-RU" sz="1200" dirty="0" smtClean="0"/>
            <a:t>Заблокированные </a:t>
          </a:r>
          <a:r>
            <a:rPr lang="en-US" sz="1200" dirty="0" smtClean="0"/>
            <a:t>USB</a:t>
          </a:r>
          <a:r>
            <a:rPr lang="ru-RU" sz="1200" dirty="0" smtClean="0"/>
            <a:t>-порты</a:t>
          </a:r>
          <a:endParaRPr lang="en-US" sz="1200" dirty="0"/>
        </a:p>
      </dgm:t>
    </dgm:pt>
    <dgm:pt modelId="{7909D55E-4FE6-44C2-9CF2-89DDD1AF759C}" type="parTrans" cxnId="{8F723554-2F1F-40FE-9DD7-BC158734342F}">
      <dgm:prSet/>
      <dgm:spPr/>
      <dgm:t>
        <a:bodyPr/>
        <a:lstStyle/>
        <a:p>
          <a:endParaRPr lang="en-US"/>
        </a:p>
      </dgm:t>
    </dgm:pt>
    <dgm:pt modelId="{9806A1BC-237E-47AD-A5B7-F9709DA03189}" type="sibTrans" cxnId="{8F723554-2F1F-40FE-9DD7-BC158734342F}">
      <dgm:prSet/>
      <dgm:spPr/>
      <dgm:t>
        <a:bodyPr/>
        <a:lstStyle/>
        <a:p>
          <a:endParaRPr lang="en-US"/>
        </a:p>
      </dgm:t>
    </dgm:pt>
    <dgm:pt modelId="{7C9EDB4D-4776-49B9-8EE8-7A4AD8EDD599}">
      <dgm:prSet phldrT="[Text]" custT="1"/>
      <dgm:spPr/>
      <dgm:t>
        <a:bodyPr/>
        <a:lstStyle/>
        <a:p>
          <a:r>
            <a:rPr lang="ru-RU" sz="1200" dirty="0" smtClean="0"/>
            <a:t>Получение разрешения на использование </a:t>
          </a:r>
        </a:p>
      </dgm:t>
    </dgm:pt>
    <dgm:pt modelId="{0E33CEF3-A3EB-45FF-B897-B4D028BB633E}" type="parTrans" cxnId="{0371C534-9EE9-4EC5-BC8B-02EAFC8999D5}">
      <dgm:prSet/>
      <dgm:spPr/>
      <dgm:t>
        <a:bodyPr/>
        <a:lstStyle/>
        <a:p>
          <a:endParaRPr lang="en-US" sz="1200"/>
        </a:p>
      </dgm:t>
    </dgm:pt>
    <dgm:pt modelId="{FFEB7C2C-D7DD-4B95-86BE-9D52DB368FA3}" type="sibTrans" cxnId="{0371C534-9EE9-4EC5-BC8B-02EAFC8999D5}">
      <dgm:prSet/>
      <dgm:spPr/>
      <dgm:t>
        <a:bodyPr/>
        <a:lstStyle/>
        <a:p>
          <a:endParaRPr lang="en-US"/>
        </a:p>
      </dgm:t>
    </dgm:pt>
    <dgm:pt modelId="{9046A45B-40F1-4881-A268-148AC6C66866}">
      <dgm:prSet phldrT="[Text]" custT="1"/>
      <dgm:spPr/>
      <dgm:t>
        <a:bodyPr/>
        <a:lstStyle/>
        <a:p>
          <a:r>
            <a:rPr lang="ru-RU" sz="1200" dirty="0" smtClean="0"/>
            <a:t>Отсутствие возможности загрузки файлов в интернет</a:t>
          </a:r>
          <a:endParaRPr lang="en-US" sz="1200" dirty="0"/>
        </a:p>
      </dgm:t>
    </dgm:pt>
    <dgm:pt modelId="{A88D0296-78CE-462E-BCA7-2E7142C6B95D}" type="parTrans" cxnId="{6A953CAC-1D99-4F04-A9E6-E626C1F646DF}">
      <dgm:prSet/>
      <dgm:spPr/>
      <dgm:t>
        <a:bodyPr/>
        <a:lstStyle/>
        <a:p>
          <a:endParaRPr lang="en-US"/>
        </a:p>
      </dgm:t>
    </dgm:pt>
    <dgm:pt modelId="{52939E63-DDC0-4E56-96DB-6A7FA4B59C18}" type="sibTrans" cxnId="{6A953CAC-1D99-4F04-A9E6-E626C1F646DF}">
      <dgm:prSet/>
      <dgm:spPr/>
      <dgm:t>
        <a:bodyPr/>
        <a:lstStyle/>
        <a:p>
          <a:endParaRPr lang="en-US"/>
        </a:p>
      </dgm:t>
    </dgm:pt>
    <dgm:pt modelId="{79B3D7E6-055F-42B6-BCEB-46A2B82BF057}">
      <dgm:prSet phldrT="[Text]" custT="1"/>
      <dgm:spPr/>
      <dgm:t>
        <a:bodyPr/>
        <a:lstStyle/>
        <a:p>
          <a:r>
            <a:rPr lang="ru-RU" sz="1200" b="1" dirty="0" smtClean="0"/>
            <a:t>Возможность использования только рабочих компьютеров</a:t>
          </a:r>
          <a:endParaRPr lang="en-US" sz="1200" dirty="0"/>
        </a:p>
      </dgm:t>
    </dgm:pt>
    <dgm:pt modelId="{4A9B38B9-9BFA-462F-B731-110965176CE2}" type="parTrans" cxnId="{51398E00-BD72-4D9C-B6B0-DCB033B0C71E}">
      <dgm:prSet/>
      <dgm:spPr/>
      <dgm:t>
        <a:bodyPr/>
        <a:lstStyle/>
        <a:p>
          <a:endParaRPr lang="en-US"/>
        </a:p>
      </dgm:t>
    </dgm:pt>
    <dgm:pt modelId="{A244B31C-BB6E-4303-84A9-7F5873DE409E}" type="sibTrans" cxnId="{51398E00-BD72-4D9C-B6B0-DCB033B0C71E}">
      <dgm:prSet/>
      <dgm:spPr/>
      <dgm:t>
        <a:bodyPr/>
        <a:lstStyle/>
        <a:p>
          <a:endParaRPr lang="en-US"/>
        </a:p>
      </dgm:t>
    </dgm:pt>
    <dgm:pt modelId="{3B2511E9-261A-42DD-8D82-C412B4FA634A}">
      <dgm:prSet phldrT="[Text]" custT="1"/>
      <dgm:spPr/>
      <dgm:t>
        <a:bodyPr/>
        <a:lstStyle/>
        <a:p>
          <a:r>
            <a:rPr lang="ru-RU" sz="1200" b="1" dirty="0" smtClean="0"/>
            <a:t>Запрет на использование личных устройств помимо мобильных</a:t>
          </a:r>
          <a:endParaRPr lang="en-US" sz="1200" dirty="0"/>
        </a:p>
      </dgm:t>
    </dgm:pt>
    <dgm:pt modelId="{0C9BF1C9-2156-4252-9C33-D56315B0E028}" type="parTrans" cxnId="{C6B9DD59-EF14-4B08-9001-8F651ED1DD7F}">
      <dgm:prSet/>
      <dgm:spPr/>
      <dgm:t>
        <a:bodyPr/>
        <a:lstStyle/>
        <a:p>
          <a:endParaRPr lang="en-US"/>
        </a:p>
      </dgm:t>
    </dgm:pt>
    <dgm:pt modelId="{A358808D-BC50-4511-B6C8-AC862AC7CD02}" type="sibTrans" cxnId="{C6B9DD59-EF14-4B08-9001-8F651ED1DD7F}">
      <dgm:prSet/>
      <dgm:spPr/>
      <dgm:t>
        <a:bodyPr/>
        <a:lstStyle/>
        <a:p>
          <a:endParaRPr lang="en-US"/>
        </a:p>
      </dgm:t>
    </dgm:pt>
    <dgm:pt modelId="{D02BC492-E7E7-428B-A093-F7CB5841DDA5}">
      <dgm:prSet phldrT="[Text]" custT="1"/>
      <dgm:spPr/>
      <dgm:t>
        <a:bodyPr/>
        <a:lstStyle/>
        <a:p>
          <a:r>
            <a:rPr lang="ru-RU" sz="1200" dirty="0" smtClean="0"/>
            <a:t>Разрешение на использование облаков</a:t>
          </a:r>
        </a:p>
      </dgm:t>
    </dgm:pt>
    <dgm:pt modelId="{75FB3840-D5E5-42D7-ACED-A101D5B46AF1}" type="parTrans" cxnId="{CABB3E3F-3F66-4482-9EFD-2FA59D43C45F}">
      <dgm:prSet/>
      <dgm:spPr/>
      <dgm:t>
        <a:bodyPr/>
        <a:lstStyle/>
        <a:p>
          <a:endParaRPr lang="en-US" sz="1200"/>
        </a:p>
      </dgm:t>
    </dgm:pt>
    <dgm:pt modelId="{E9313A58-373A-4AA3-B671-39B002E82F87}" type="sibTrans" cxnId="{CABB3E3F-3F66-4482-9EFD-2FA59D43C45F}">
      <dgm:prSet/>
      <dgm:spPr/>
      <dgm:t>
        <a:bodyPr/>
        <a:lstStyle/>
        <a:p>
          <a:endParaRPr lang="en-US"/>
        </a:p>
      </dgm:t>
    </dgm:pt>
    <dgm:pt modelId="{BBD050AF-D96B-428E-AD22-7927A2EBAB5D}">
      <dgm:prSet phldrT="[Text]" custT="1"/>
      <dgm:spPr/>
      <dgm:t>
        <a:bodyPr/>
        <a:lstStyle/>
        <a:p>
          <a:r>
            <a:rPr lang="ru-RU" sz="1200" dirty="0" smtClean="0"/>
            <a:t>Дополнительный компьютер</a:t>
          </a:r>
          <a:endParaRPr lang="en-US" sz="1200" dirty="0"/>
        </a:p>
      </dgm:t>
    </dgm:pt>
    <dgm:pt modelId="{44CECD03-99FE-42C2-A39B-3B9F1C93253D}" type="parTrans" cxnId="{1174D352-343D-43C0-873B-D717514A6A40}">
      <dgm:prSet/>
      <dgm:spPr/>
      <dgm:t>
        <a:bodyPr/>
        <a:lstStyle/>
        <a:p>
          <a:endParaRPr lang="en-US" sz="1200"/>
        </a:p>
      </dgm:t>
    </dgm:pt>
    <dgm:pt modelId="{71F84E62-9E7B-496B-9DBC-468E59FEFFA5}" type="sibTrans" cxnId="{1174D352-343D-43C0-873B-D717514A6A40}">
      <dgm:prSet/>
      <dgm:spPr/>
      <dgm:t>
        <a:bodyPr/>
        <a:lstStyle/>
        <a:p>
          <a:endParaRPr lang="en-US"/>
        </a:p>
      </dgm:t>
    </dgm:pt>
    <dgm:pt modelId="{38D46EC4-2662-463B-AA0B-2A030CCC04F6}">
      <dgm:prSet phldrT="[Text]" custT="1"/>
      <dgm:spPr/>
      <dgm:t>
        <a:bodyPr/>
        <a:lstStyle/>
        <a:p>
          <a:r>
            <a:rPr lang="ru-RU" sz="1200" dirty="0" smtClean="0"/>
            <a:t>Для соединения с интернетом не из офиса придется использовать </a:t>
          </a:r>
          <a:r>
            <a:rPr lang="en-US" sz="1200" dirty="0" smtClean="0"/>
            <a:t>VPN</a:t>
          </a:r>
          <a:endParaRPr lang="en-US" sz="1200" dirty="0"/>
        </a:p>
      </dgm:t>
    </dgm:pt>
    <dgm:pt modelId="{7A4B4F52-BB76-4F22-BC94-D092B5664E1C}" type="parTrans" cxnId="{640041A0-404C-4D14-A575-68702BDE430D}">
      <dgm:prSet/>
      <dgm:spPr/>
      <dgm:t>
        <a:bodyPr/>
        <a:lstStyle/>
        <a:p>
          <a:endParaRPr lang="en-US" sz="1200"/>
        </a:p>
      </dgm:t>
    </dgm:pt>
    <dgm:pt modelId="{165A74FA-1E7D-4DBA-8E2F-F6B2B095E61E}" type="sibTrans" cxnId="{640041A0-404C-4D14-A575-68702BDE430D}">
      <dgm:prSet/>
      <dgm:spPr/>
      <dgm:t>
        <a:bodyPr/>
        <a:lstStyle/>
        <a:p>
          <a:endParaRPr lang="en-US"/>
        </a:p>
      </dgm:t>
    </dgm:pt>
    <dgm:pt modelId="{AE6458CC-E27B-47D9-9DD2-04074FD68C34}">
      <dgm:prSet phldrT="[Text]" custT="1"/>
      <dgm:spPr/>
      <dgm:t>
        <a:bodyPr/>
        <a:lstStyle/>
        <a:p>
          <a:r>
            <a:rPr lang="ru-RU" sz="1200" b="0" dirty="0" smtClean="0"/>
            <a:t>Запрет на запуск</a:t>
          </a:r>
          <a:endParaRPr lang="en-US" sz="1200" b="0" dirty="0"/>
        </a:p>
      </dgm:t>
    </dgm:pt>
    <dgm:pt modelId="{4EFD30A9-4EE2-4D49-B795-EBD2B05E3E95}" type="parTrans" cxnId="{E477C1E1-DB99-4826-8D83-020CAE205F4F}">
      <dgm:prSet/>
      <dgm:spPr/>
      <dgm:t>
        <a:bodyPr/>
        <a:lstStyle/>
        <a:p>
          <a:endParaRPr lang="en-US" sz="1200"/>
        </a:p>
      </dgm:t>
    </dgm:pt>
    <dgm:pt modelId="{A0BDC037-9528-4737-8880-6AD32E76C573}" type="sibTrans" cxnId="{E477C1E1-DB99-4826-8D83-020CAE205F4F}">
      <dgm:prSet/>
      <dgm:spPr/>
      <dgm:t>
        <a:bodyPr/>
        <a:lstStyle/>
        <a:p>
          <a:endParaRPr lang="en-US"/>
        </a:p>
      </dgm:t>
    </dgm:pt>
    <dgm:pt modelId="{FA6CAD0D-D061-4F05-B0A2-E9703D1626B7}">
      <dgm:prSet phldrT="[Text]" custT="1"/>
      <dgm:spPr/>
      <dgm:t>
        <a:bodyPr/>
        <a:lstStyle/>
        <a:p>
          <a:r>
            <a:rPr lang="ru-RU" sz="1200" dirty="0" smtClean="0"/>
            <a:t>Шифрование всех запоминающих устройств</a:t>
          </a:r>
          <a:endParaRPr lang="en-US" sz="1200" dirty="0"/>
        </a:p>
      </dgm:t>
    </dgm:pt>
    <dgm:pt modelId="{34AF6CC0-36E6-44F2-8992-630057FC1E34}" type="parTrans" cxnId="{E694E23F-6677-41A1-859D-7B7348DC076F}">
      <dgm:prSet/>
      <dgm:spPr/>
      <dgm:t>
        <a:bodyPr/>
        <a:lstStyle/>
        <a:p>
          <a:endParaRPr lang="en-US"/>
        </a:p>
      </dgm:t>
    </dgm:pt>
    <dgm:pt modelId="{52F61531-CEA7-4C3A-9DDD-4B1777C28069}" type="sibTrans" cxnId="{E694E23F-6677-41A1-859D-7B7348DC076F}">
      <dgm:prSet/>
      <dgm:spPr/>
      <dgm:t>
        <a:bodyPr/>
        <a:lstStyle/>
        <a:p>
          <a:endParaRPr lang="en-US"/>
        </a:p>
      </dgm:t>
    </dgm:pt>
    <dgm:pt modelId="{7E5A7B19-FB44-4D6A-81EE-FDFF78E5257F}">
      <dgm:prSet phldrT="[Text]" custT="1"/>
      <dgm:spPr/>
      <dgm:t>
        <a:bodyPr/>
        <a:lstStyle/>
        <a:p>
          <a:r>
            <a:rPr lang="ru-RU" sz="1200" dirty="0" smtClean="0"/>
            <a:t>В случае поломки, восстановлению не подлежит</a:t>
          </a:r>
          <a:endParaRPr lang="en-US" sz="1200" dirty="0"/>
        </a:p>
      </dgm:t>
    </dgm:pt>
    <dgm:pt modelId="{4719ADB6-4C83-42E7-8910-C5178846CF80}" type="parTrans" cxnId="{E62A0AAB-CFB8-47CD-9DA1-F26B26F9C475}">
      <dgm:prSet/>
      <dgm:spPr/>
      <dgm:t>
        <a:bodyPr/>
        <a:lstStyle/>
        <a:p>
          <a:endParaRPr lang="en-US" sz="1200"/>
        </a:p>
      </dgm:t>
    </dgm:pt>
    <dgm:pt modelId="{51E936E1-E081-4E5A-8F3A-C45C3EC88301}" type="sibTrans" cxnId="{E62A0AAB-CFB8-47CD-9DA1-F26B26F9C475}">
      <dgm:prSet/>
      <dgm:spPr/>
      <dgm:t>
        <a:bodyPr/>
        <a:lstStyle/>
        <a:p>
          <a:endParaRPr lang="en-US"/>
        </a:p>
      </dgm:t>
    </dgm:pt>
    <dgm:pt modelId="{A3FC2FFC-F966-46E6-BBEA-51C7F5C5541D}">
      <dgm:prSet phldrT="[Text]" custT="1"/>
      <dgm:spPr/>
      <dgm:t>
        <a:bodyPr/>
        <a:lstStyle/>
        <a:p>
          <a:r>
            <a:rPr lang="ru-RU" sz="1200" b="1" dirty="0" smtClean="0"/>
            <a:t>Разрешение на получение </a:t>
          </a:r>
          <a:r>
            <a:rPr lang="ru-RU" sz="1200" b="1" dirty="0" err="1" smtClean="0"/>
            <a:t>флешек</a:t>
          </a:r>
          <a:endParaRPr lang="en-US" sz="1200" dirty="0"/>
        </a:p>
      </dgm:t>
    </dgm:pt>
    <dgm:pt modelId="{483FF2BA-CD4C-4417-9721-50689CCF00A1}" type="parTrans" cxnId="{7084723B-4FC4-455E-83CF-2A5FF418A1E1}">
      <dgm:prSet/>
      <dgm:spPr/>
      <dgm:t>
        <a:bodyPr/>
        <a:lstStyle/>
        <a:p>
          <a:endParaRPr lang="en-US"/>
        </a:p>
      </dgm:t>
    </dgm:pt>
    <dgm:pt modelId="{0C54454D-6922-4262-A846-DCC95E4B86FB}" type="sibTrans" cxnId="{7084723B-4FC4-455E-83CF-2A5FF418A1E1}">
      <dgm:prSet/>
      <dgm:spPr/>
      <dgm:t>
        <a:bodyPr/>
        <a:lstStyle/>
        <a:p>
          <a:endParaRPr lang="en-US"/>
        </a:p>
      </dgm:t>
    </dgm:pt>
    <dgm:pt modelId="{57D836C2-D035-45F1-9BEB-225CAD724006}">
      <dgm:prSet custT="1"/>
      <dgm:spPr/>
      <dgm:t>
        <a:bodyPr/>
        <a:lstStyle/>
        <a:p>
          <a:r>
            <a:rPr lang="ru-RU" sz="1200" b="1" dirty="0" smtClean="0"/>
            <a:t>Контроль за доступом к папкам на серверах </a:t>
          </a:r>
          <a:endParaRPr lang="en-US" sz="1200" dirty="0"/>
        </a:p>
      </dgm:t>
    </dgm:pt>
    <dgm:pt modelId="{5C435286-EE42-432C-8343-28846B94EB1F}" type="parTrans" cxnId="{2404FB88-0021-4D2E-8F02-9A9FE1C95BB4}">
      <dgm:prSet/>
      <dgm:spPr/>
      <dgm:t>
        <a:bodyPr/>
        <a:lstStyle/>
        <a:p>
          <a:endParaRPr lang="en-US"/>
        </a:p>
      </dgm:t>
    </dgm:pt>
    <dgm:pt modelId="{ED6D7A8C-1D13-4174-93C3-7408990A9CEC}" type="sibTrans" cxnId="{2404FB88-0021-4D2E-8F02-9A9FE1C95BB4}">
      <dgm:prSet/>
      <dgm:spPr/>
      <dgm:t>
        <a:bodyPr/>
        <a:lstStyle/>
        <a:p>
          <a:endParaRPr lang="en-US"/>
        </a:p>
      </dgm:t>
    </dgm:pt>
    <dgm:pt modelId="{1300087F-2F94-4296-85C1-E802F3930539}">
      <dgm:prSet custT="1"/>
      <dgm:spPr/>
      <dgm:t>
        <a:bodyPr/>
        <a:lstStyle/>
        <a:p>
          <a:r>
            <a:rPr lang="ru-RU" sz="1200" dirty="0" smtClean="0"/>
            <a:t>Необходимость получения разрешения на доступ у владельца папки</a:t>
          </a:r>
          <a:endParaRPr lang="en-US" sz="1200" dirty="0"/>
        </a:p>
      </dgm:t>
    </dgm:pt>
    <dgm:pt modelId="{69E13C1E-D610-46BA-B65B-6116B6F5ECDC}" type="parTrans" cxnId="{12BD1CD6-64BB-46EB-9E42-22AF80C07316}">
      <dgm:prSet/>
      <dgm:spPr/>
      <dgm:t>
        <a:bodyPr/>
        <a:lstStyle/>
        <a:p>
          <a:endParaRPr lang="en-US" sz="1200"/>
        </a:p>
      </dgm:t>
    </dgm:pt>
    <dgm:pt modelId="{B5E6EACF-0CA8-42C1-B020-704EB8D2617A}" type="sibTrans" cxnId="{12BD1CD6-64BB-46EB-9E42-22AF80C07316}">
      <dgm:prSet/>
      <dgm:spPr/>
      <dgm:t>
        <a:bodyPr/>
        <a:lstStyle/>
        <a:p>
          <a:endParaRPr lang="en-US"/>
        </a:p>
      </dgm:t>
    </dgm:pt>
    <dgm:pt modelId="{4A33110C-A095-4DCB-BFCD-989577CCBCD3}">
      <dgm:prSet custT="1"/>
      <dgm:spPr/>
      <dgm:t>
        <a:bodyPr/>
        <a:lstStyle/>
        <a:p>
          <a:r>
            <a:rPr lang="ru-RU" sz="1200" dirty="0" smtClean="0"/>
            <a:t>Необходимость получения разрешения для создания</a:t>
          </a:r>
          <a:r>
            <a:rPr lang="en-US" sz="1200" dirty="0" smtClean="0"/>
            <a:t>/</a:t>
          </a:r>
          <a:r>
            <a:rPr lang="ru-RU" sz="1200" dirty="0" smtClean="0"/>
            <a:t>удаления папки на сервере у его владельца</a:t>
          </a:r>
          <a:endParaRPr lang="en-US" sz="1200" dirty="0"/>
        </a:p>
      </dgm:t>
    </dgm:pt>
    <dgm:pt modelId="{BD774010-51B8-4038-91B2-3F696B556E2A}" type="parTrans" cxnId="{CDAFA710-8F22-4863-AF02-B2952B2F69C3}">
      <dgm:prSet/>
      <dgm:spPr/>
      <dgm:t>
        <a:bodyPr/>
        <a:lstStyle/>
        <a:p>
          <a:endParaRPr lang="en-US" sz="1200"/>
        </a:p>
      </dgm:t>
    </dgm:pt>
    <dgm:pt modelId="{55EA906C-35C4-46A8-96E8-3199ED73C66F}" type="sibTrans" cxnId="{CDAFA710-8F22-4863-AF02-B2952B2F69C3}">
      <dgm:prSet/>
      <dgm:spPr/>
      <dgm:t>
        <a:bodyPr/>
        <a:lstStyle/>
        <a:p>
          <a:endParaRPr lang="en-US"/>
        </a:p>
      </dgm:t>
    </dgm:pt>
    <dgm:pt modelId="{890D3237-158B-412A-8456-BE0BB60FEB2E}">
      <dgm:prSet phldrT="[Text]" custT="1"/>
      <dgm:spPr/>
      <dgm:t>
        <a:bodyPr/>
        <a:lstStyle/>
        <a:p>
          <a:r>
            <a:rPr lang="ru-RU" sz="1200" dirty="0" smtClean="0"/>
            <a:t>Временные затраты</a:t>
          </a:r>
          <a:endParaRPr lang="en-US" sz="1200" dirty="0"/>
        </a:p>
      </dgm:t>
    </dgm:pt>
    <dgm:pt modelId="{7AE40854-EF51-4263-B78B-E2B563ED6F22}" type="parTrans" cxnId="{81AFE978-B224-4144-8F9D-60F5E1E18343}">
      <dgm:prSet/>
      <dgm:spPr/>
      <dgm:t>
        <a:bodyPr/>
        <a:lstStyle/>
        <a:p>
          <a:endParaRPr lang="en-US" sz="1200"/>
        </a:p>
      </dgm:t>
    </dgm:pt>
    <dgm:pt modelId="{597BFF6C-0048-47F8-BC5B-B0653558CBDF}" type="sibTrans" cxnId="{81AFE978-B224-4144-8F9D-60F5E1E18343}">
      <dgm:prSet/>
      <dgm:spPr/>
      <dgm:t>
        <a:bodyPr/>
        <a:lstStyle/>
        <a:p>
          <a:endParaRPr lang="en-US"/>
        </a:p>
      </dgm:t>
    </dgm:pt>
    <dgm:pt modelId="{BFDA3810-F8D3-4F86-8F45-122E01D2B660}">
      <dgm:prSet phldrT="[Text]" custT="1"/>
      <dgm:spPr/>
      <dgm:t>
        <a:bodyPr/>
        <a:lstStyle/>
        <a:p>
          <a:r>
            <a:rPr lang="ru-RU" sz="1200" dirty="0" smtClean="0"/>
            <a:t>Не самый удобный, приходится заново привыкать</a:t>
          </a:r>
          <a:endParaRPr lang="en-US" sz="1200" dirty="0"/>
        </a:p>
      </dgm:t>
    </dgm:pt>
    <dgm:pt modelId="{E7D7CBEC-915C-4012-A0AB-D26F8EADAE56}" type="sibTrans" cxnId="{811987B3-B81A-40CB-A584-5C37EDD1E4C9}">
      <dgm:prSet/>
      <dgm:spPr/>
      <dgm:t>
        <a:bodyPr/>
        <a:lstStyle/>
        <a:p>
          <a:endParaRPr lang="en-US"/>
        </a:p>
      </dgm:t>
    </dgm:pt>
    <dgm:pt modelId="{FA6B153C-45B3-4037-A65F-6DCD3C2F0EFB}" type="parTrans" cxnId="{811987B3-B81A-40CB-A584-5C37EDD1E4C9}">
      <dgm:prSet/>
      <dgm:spPr/>
      <dgm:t>
        <a:bodyPr/>
        <a:lstStyle/>
        <a:p>
          <a:endParaRPr lang="en-US" sz="1200"/>
        </a:p>
      </dgm:t>
    </dgm:pt>
    <dgm:pt modelId="{BEC90460-93A0-4624-B3E7-C844EFEA789C}" type="pres">
      <dgm:prSet presAssocID="{573C4D65-1E40-484F-B0BA-19129790DB6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D0200E-AF03-487E-9987-33674999648D}" type="pres">
      <dgm:prSet presAssocID="{3FFEA58E-360C-4081-9223-17C48EB4DB40}" presName="root" presStyleCnt="0"/>
      <dgm:spPr/>
    </dgm:pt>
    <dgm:pt modelId="{666A6480-A924-4A78-825A-F8933AAAED52}" type="pres">
      <dgm:prSet presAssocID="{3FFEA58E-360C-4081-9223-17C48EB4DB40}" presName="rootComposite" presStyleCnt="0"/>
      <dgm:spPr/>
    </dgm:pt>
    <dgm:pt modelId="{61FA29A9-3948-40EA-96B8-0A572BCC8734}" type="pres">
      <dgm:prSet presAssocID="{3FFEA58E-360C-4081-9223-17C48EB4DB40}" presName="rootText" presStyleLbl="node1" presStyleIdx="0" presStyleCnt="8" custScaleX="873990" custScaleY="1565001" custLinFactX="100000" custLinFactY="-400000" custLinFactNeighborX="166691" custLinFactNeighborY="-418547"/>
      <dgm:spPr/>
      <dgm:t>
        <a:bodyPr/>
        <a:lstStyle/>
        <a:p>
          <a:endParaRPr lang="en-US"/>
        </a:p>
      </dgm:t>
    </dgm:pt>
    <dgm:pt modelId="{257918A5-DCC6-4136-B459-AE81423ABAAA}" type="pres">
      <dgm:prSet presAssocID="{3FFEA58E-360C-4081-9223-17C48EB4DB40}" presName="rootConnector" presStyleLbl="node1" presStyleIdx="0" presStyleCnt="8"/>
      <dgm:spPr/>
      <dgm:t>
        <a:bodyPr/>
        <a:lstStyle/>
        <a:p>
          <a:endParaRPr lang="en-US"/>
        </a:p>
      </dgm:t>
    </dgm:pt>
    <dgm:pt modelId="{AE226EF0-FCF3-4591-97B1-181FD05855F7}" type="pres">
      <dgm:prSet presAssocID="{3FFEA58E-360C-4081-9223-17C48EB4DB40}" presName="childShape" presStyleCnt="0"/>
      <dgm:spPr/>
    </dgm:pt>
    <dgm:pt modelId="{F2A81067-8A8D-44DE-A7C9-812882BA94E9}" type="pres">
      <dgm:prSet presAssocID="{0D5D7AEA-5452-4471-B667-2448A9777389}" presName="Name13" presStyleLbl="parChTrans1D2" presStyleIdx="0" presStyleCnt="12" custSzX="1828819" custSzY="914401"/>
      <dgm:spPr/>
      <dgm:t>
        <a:bodyPr/>
        <a:lstStyle/>
        <a:p>
          <a:endParaRPr lang="en-US"/>
        </a:p>
      </dgm:t>
    </dgm:pt>
    <dgm:pt modelId="{941E1985-F61A-46EA-8322-0372F242C02D}" type="pres">
      <dgm:prSet presAssocID="{0D6E73BF-6516-44BC-A878-FFB8D786A554}" presName="childText" presStyleLbl="bgAcc1" presStyleIdx="0" presStyleCnt="12" custScaleX="1486891" custScaleY="1132830" custLinFactX="129907" custLinFactY="-298948" custLinFactNeighborX="200000" custLinFactNeighborY="-3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16320-B69B-4207-9E3B-FA45E238D70F}" type="pres">
      <dgm:prSet presAssocID="{63CB21AD-C4E4-490B-8C40-297A50A60BF7}" presName="Name13" presStyleLbl="parChTrans1D2" presStyleIdx="1" presStyleCnt="12" custSzX="1828819" custSzY="914400"/>
      <dgm:spPr/>
      <dgm:t>
        <a:bodyPr/>
        <a:lstStyle/>
        <a:p>
          <a:endParaRPr lang="en-US"/>
        </a:p>
      </dgm:t>
    </dgm:pt>
    <dgm:pt modelId="{A58DC3CB-9D8B-4CC2-A4F6-A8A14FE7C046}" type="pres">
      <dgm:prSet presAssocID="{29A98585-7F8F-4CF3-B1AA-E98390D7BFF7}" presName="childText" presStyleLbl="bgAcc1" presStyleIdx="1" presStyleCnt="12" custScaleX="1683885" custScaleY="1236159" custLinFactX="100000" custLinFactY="-200000" custLinFactNeighborX="199812" custLinFactNeighborY="-2613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3F0401-57CD-4317-8DD0-05B6BA2C65D0}" type="pres">
      <dgm:prSet presAssocID="{1850F0A0-9BE3-48B1-823F-EDBD9962109F}" presName="root" presStyleCnt="0"/>
      <dgm:spPr/>
    </dgm:pt>
    <dgm:pt modelId="{608D5D95-63C0-4610-87E8-054971396EC1}" type="pres">
      <dgm:prSet presAssocID="{1850F0A0-9BE3-48B1-823F-EDBD9962109F}" presName="rootComposite" presStyleCnt="0"/>
      <dgm:spPr/>
    </dgm:pt>
    <dgm:pt modelId="{947A3F5E-54E0-4173-874A-541EF5897142}" type="pres">
      <dgm:prSet presAssocID="{1850F0A0-9BE3-48B1-823F-EDBD9962109F}" presName="rootText" presStyleLbl="node1" presStyleIdx="1" presStyleCnt="8" custScaleX="873990" custScaleY="1565001" custLinFactX="-419405" custLinFactY="1900000" custLinFactNeighborX="-500000" custLinFactNeighborY="1950519"/>
      <dgm:spPr/>
      <dgm:t>
        <a:bodyPr/>
        <a:lstStyle/>
        <a:p>
          <a:endParaRPr lang="en-US"/>
        </a:p>
      </dgm:t>
    </dgm:pt>
    <dgm:pt modelId="{B37DFCD7-79ED-4765-A37C-3EB4B25EE907}" type="pres">
      <dgm:prSet presAssocID="{1850F0A0-9BE3-48B1-823F-EDBD9962109F}" presName="rootConnector" presStyleLbl="node1" presStyleIdx="1" presStyleCnt="8"/>
      <dgm:spPr/>
      <dgm:t>
        <a:bodyPr/>
        <a:lstStyle/>
        <a:p>
          <a:endParaRPr lang="en-US"/>
        </a:p>
      </dgm:t>
    </dgm:pt>
    <dgm:pt modelId="{3964D62E-01D9-4840-B139-84FA0F6961D4}" type="pres">
      <dgm:prSet presAssocID="{1850F0A0-9BE3-48B1-823F-EDBD9962109F}" presName="childShape" presStyleCnt="0"/>
      <dgm:spPr/>
    </dgm:pt>
    <dgm:pt modelId="{941C5991-34DD-4F1A-B9AD-D11315015CAD}" type="pres">
      <dgm:prSet presAssocID="{0E33CEF3-A3EB-45FF-B897-B4D028BB633E}" presName="Name13" presStyleLbl="parChTrans1D2" presStyleIdx="2" presStyleCnt="12" custSzX="1828805" custSzY="914401"/>
      <dgm:spPr/>
      <dgm:t>
        <a:bodyPr/>
        <a:lstStyle/>
        <a:p>
          <a:endParaRPr lang="en-US"/>
        </a:p>
      </dgm:t>
    </dgm:pt>
    <dgm:pt modelId="{6EF6EC19-8EFA-4ECB-9CB3-403A84AF6BD9}" type="pres">
      <dgm:prSet presAssocID="{7C9EDB4D-4776-49B9-8EE8-7A4AD8EDD599}" presName="childText" presStyleLbl="bgAcc1" presStyleIdx="2" presStyleCnt="12" custScaleX="1688480" custScaleY="1162907" custLinFactX="-500000" custLinFactY="2000000" custLinFactNeighborX="-564793" custLinFactNeighborY="2091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08277-0591-4BEF-AE20-976CD201FC86}" type="pres">
      <dgm:prSet presAssocID="{9046A45B-40F1-4881-A268-148AC6C66866}" presName="root" presStyleCnt="0"/>
      <dgm:spPr/>
    </dgm:pt>
    <dgm:pt modelId="{0BF69849-8973-4FBD-906C-07816F8E9796}" type="pres">
      <dgm:prSet presAssocID="{9046A45B-40F1-4881-A268-148AC6C66866}" presName="rootComposite" presStyleCnt="0"/>
      <dgm:spPr/>
    </dgm:pt>
    <dgm:pt modelId="{A04F484B-67B3-4EB4-8156-11C3C5E17D0A}" type="pres">
      <dgm:prSet presAssocID="{9046A45B-40F1-4881-A268-148AC6C66866}" presName="rootText" presStyleLbl="node1" presStyleIdx="2" presStyleCnt="8" custScaleX="1093122" custScaleY="1565001" custLinFactX="790192" custLinFactY="-400000" custLinFactNeighborX="800000" custLinFactNeighborY="-428507"/>
      <dgm:spPr/>
      <dgm:t>
        <a:bodyPr/>
        <a:lstStyle/>
        <a:p>
          <a:endParaRPr lang="en-US"/>
        </a:p>
      </dgm:t>
    </dgm:pt>
    <dgm:pt modelId="{0F7CD948-E23F-43AC-B0D4-DCEA05D9476E}" type="pres">
      <dgm:prSet presAssocID="{9046A45B-40F1-4881-A268-148AC6C66866}" presName="rootConnector" presStyleLbl="node1" presStyleIdx="2" presStyleCnt="8"/>
      <dgm:spPr/>
      <dgm:t>
        <a:bodyPr/>
        <a:lstStyle/>
        <a:p>
          <a:endParaRPr lang="en-US"/>
        </a:p>
      </dgm:t>
    </dgm:pt>
    <dgm:pt modelId="{EDB6E3B6-9AE3-4DFC-9144-9957E83EF4F0}" type="pres">
      <dgm:prSet presAssocID="{9046A45B-40F1-4881-A268-148AC6C66866}" presName="childShape" presStyleCnt="0"/>
      <dgm:spPr/>
    </dgm:pt>
    <dgm:pt modelId="{BA6F6DA4-EE3D-4036-9959-A0948DC5FD40}" type="pres">
      <dgm:prSet presAssocID="{75FB3840-D5E5-42D7-ACED-A101D5B46AF1}" presName="Name13" presStyleLbl="parChTrans1D2" presStyleIdx="3" presStyleCnt="12" custSzX="1828800" custSzY="914401"/>
      <dgm:spPr/>
      <dgm:t>
        <a:bodyPr/>
        <a:lstStyle/>
        <a:p>
          <a:endParaRPr lang="en-US"/>
        </a:p>
      </dgm:t>
    </dgm:pt>
    <dgm:pt modelId="{8FFFD43D-C131-411A-A386-6219E68F2AC6}" type="pres">
      <dgm:prSet presAssocID="{D02BC492-E7E7-428B-A093-F7CB5841DDA5}" presName="childText" presStyleLbl="bgAcc1" presStyleIdx="3" presStyleCnt="12" custScaleX="1363273" custScaleY="1352779" custLinFactX="927238" custLinFactY="-300000" custLinFactNeighborX="1000000" custLinFactNeighborY="-368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D0734-A316-4A4B-B5FE-4EE4063B8701}" type="pres">
      <dgm:prSet presAssocID="{79B3D7E6-055F-42B6-BCEB-46A2B82BF057}" presName="root" presStyleCnt="0"/>
      <dgm:spPr/>
    </dgm:pt>
    <dgm:pt modelId="{B913706B-923C-44D1-9E8A-D42FF171657F}" type="pres">
      <dgm:prSet presAssocID="{79B3D7E6-055F-42B6-BCEB-46A2B82BF057}" presName="rootComposite" presStyleCnt="0"/>
      <dgm:spPr/>
    </dgm:pt>
    <dgm:pt modelId="{072E3171-249D-4D48-9F8C-BE78825DFACE}" type="pres">
      <dgm:prSet presAssocID="{79B3D7E6-055F-42B6-BCEB-46A2B82BF057}" presName="rootText" presStyleLbl="node1" presStyleIdx="3" presStyleCnt="8" custScaleX="1082892" custScaleY="1565001" custLinFactX="-800000" custLinFactY="-397377" custLinFactNeighborX="-841783" custLinFactNeighborY="-400000"/>
      <dgm:spPr/>
      <dgm:t>
        <a:bodyPr/>
        <a:lstStyle/>
        <a:p>
          <a:endParaRPr lang="en-US"/>
        </a:p>
      </dgm:t>
    </dgm:pt>
    <dgm:pt modelId="{AF2860DB-8B2E-4E38-9C1E-1BBA2C8A38B3}" type="pres">
      <dgm:prSet presAssocID="{79B3D7E6-055F-42B6-BCEB-46A2B82BF057}" presName="rootConnector" presStyleLbl="node1" presStyleIdx="3" presStyleCnt="8"/>
      <dgm:spPr/>
      <dgm:t>
        <a:bodyPr/>
        <a:lstStyle/>
        <a:p>
          <a:endParaRPr lang="en-US"/>
        </a:p>
      </dgm:t>
    </dgm:pt>
    <dgm:pt modelId="{38856473-7183-4659-82A1-3F97AFD117FD}" type="pres">
      <dgm:prSet presAssocID="{79B3D7E6-055F-42B6-BCEB-46A2B82BF057}" presName="childShape" presStyleCnt="0"/>
      <dgm:spPr/>
    </dgm:pt>
    <dgm:pt modelId="{69CC1D56-DEDB-453D-AB90-B0E1E5956ACF}" type="pres">
      <dgm:prSet presAssocID="{44CECD03-99FE-42C2-A39B-3B9F1C93253D}" presName="Name13" presStyleLbl="parChTrans1D2" presStyleIdx="4" presStyleCnt="12" custSzX="1828812" custSzY="914400"/>
      <dgm:spPr/>
      <dgm:t>
        <a:bodyPr/>
        <a:lstStyle/>
        <a:p>
          <a:endParaRPr lang="en-US"/>
        </a:p>
      </dgm:t>
    </dgm:pt>
    <dgm:pt modelId="{B8F7F8B1-9DD0-4CAC-AB52-30F33DF8709C}" type="pres">
      <dgm:prSet presAssocID="{BBD050AF-D96B-428E-AD22-7927A2EBAB5D}" presName="childText" presStyleLbl="bgAcc1" presStyleIdx="4" presStyleCnt="12" custScaleX="1865895" custScaleY="1565005" custLinFactX="-900000" custLinFactY="1400000" custLinFactNeighborX="-968371" custLinFactNeighborY="1423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FCF5C-0365-4710-A428-FB26FD10BB94}" type="pres">
      <dgm:prSet presAssocID="{FA6B153C-45B3-4037-A65F-6DCD3C2F0EFB}" presName="Name13" presStyleLbl="parChTrans1D2" presStyleIdx="5" presStyleCnt="12" custSzX="1828811" custSzY="914400"/>
      <dgm:spPr/>
      <dgm:t>
        <a:bodyPr/>
        <a:lstStyle/>
        <a:p>
          <a:endParaRPr lang="en-US"/>
        </a:p>
      </dgm:t>
    </dgm:pt>
    <dgm:pt modelId="{443D9D8F-78F5-4515-BC55-AE2841CD88E4}" type="pres">
      <dgm:prSet presAssocID="{BFDA3810-F8D3-4F86-8F45-122E01D2B660}" presName="childText" presStyleLbl="bgAcc1" presStyleIdx="5" presStyleCnt="12" custScaleX="1853841" custScaleY="1565001" custLinFactX="-936479" custLinFactY="-1000512" custLinFactNeighborX="-1000000" custLinFactNeighborY="-1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CD20C-AA4F-4ED5-B337-3F8B51440373}" type="pres">
      <dgm:prSet presAssocID="{7A4B4F52-BB76-4F22-BC94-D092B5664E1C}" presName="Name13" presStyleLbl="parChTrans1D2" presStyleIdx="6" presStyleCnt="12" custSzX="1828808" custSzY="914400"/>
      <dgm:spPr/>
      <dgm:t>
        <a:bodyPr/>
        <a:lstStyle/>
        <a:p>
          <a:endParaRPr lang="en-US"/>
        </a:p>
      </dgm:t>
    </dgm:pt>
    <dgm:pt modelId="{BA7676F8-E6E3-4568-918D-5B5DC36428EF}" type="pres">
      <dgm:prSet presAssocID="{38D46EC4-2662-463B-AA0B-2A030CCC04F6}" presName="childText" presStyleLbl="bgAcc1" presStyleIdx="6" presStyleCnt="12" custScaleX="1865429" custScaleY="1565005" custLinFactX="-931850" custLinFactY="-1000000" custLinFactNeighborX="-1000000" custLinFactNeighborY="-1061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A10CF-A7DF-4832-983C-FF88E3A5C3C0}" type="pres">
      <dgm:prSet presAssocID="{3B2511E9-261A-42DD-8D82-C412B4FA634A}" presName="root" presStyleCnt="0"/>
      <dgm:spPr/>
    </dgm:pt>
    <dgm:pt modelId="{DD9F96F2-D517-43EF-9722-ECE01A595E74}" type="pres">
      <dgm:prSet presAssocID="{3B2511E9-261A-42DD-8D82-C412B4FA634A}" presName="rootComposite" presStyleCnt="0"/>
      <dgm:spPr/>
    </dgm:pt>
    <dgm:pt modelId="{38C47EFB-D89E-4674-BFA0-D7795CD73640}" type="pres">
      <dgm:prSet presAssocID="{3B2511E9-261A-42DD-8D82-C412B4FA634A}" presName="rootText" presStyleLbl="node1" presStyleIdx="4" presStyleCnt="8" custScaleX="1264297" custScaleY="2000000" custLinFactX="-300000" custLinFactY="1500000" custLinFactNeighborX="-397643" custLinFactNeighborY="1507167"/>
      <dgm:spPr/>
      <dgm:t>
        <a:bodyPr/>
        <a:lstStyle/>
        <a:p>
          <a:endParaRPr lang="en-US"/>
        </a:p>
      </dgm:t>
    </dgm:pt>
    <dgm:pt modelId="{A0BACBE0-ECE7-4D18-8138-509A22D9A1C0}" type="pres">
      <dgm:prSet presAssocID="{3B2511E9-261A-42DD-8D82-C412B4FA634A}" presName="rootConnector" presStyleLbl="node1" presStyleIdx="4" presStyleCnt="8"/>
      <dgm:spPr/>
      <dgm:t>
        <a:bodyPr/>
        <a:lstStyle/>
        <a:p>
          <a:endParaRPr lang="en-US"/>
        </a:p>
      </dgm:t>
    </dgm:pt>
    <dgm:pt modelId="{E8668D74-2AC3-4BE7-925F-77E910F3CD4D}" type="pres">
      <dgm:prSet presAssocID="{3B2511E9-261A-42DD-8D82-C412B4FA634A}" presName="childShape" presStyleCnt="0"/>
      <dgm:spPr/>
    </dgm:pt>
    <dgm:pt modelId="{BF0AF96C-00D7-40B0-8E56-9663E691490A}" type="pres">
      <dgm:prSet presAssocID="{4EFD30A9-4EE2-4D49-B795-EBD2B05E3E95}" presName="Name13" presStyleLbl="parChTrans1D2" presStyleIdx="7" presStyleCnt="12" custSzX="1828817" custSzY="914400"/>
      <dgm:spPr/>
      <dgm:t>
        <a:bodyPr/>
        <a:lstStyle/>
        <a:p>
          <a:endParaRPr lang="en-US"/>
        </a:p>
      </dgm:t>
    </dgm:pt>
    <dgm:pt modelId="{13ADA7B4-831B-42B2-BD1E-5430971D8F7A}" type="pres">
      <dgm:prSet presAssocID="{AE6458CC-E27B-47D9-9DD2-04074FD68C34}" presName="childText" presStyleLbl="bgAcc1" presStyleIdx="7" presStyleCnt="12" custScaleX="1092488" custScaleY="1565001" custLinFactX="-400000" custLinFactY="1600000" custLinFactNeighborX="-481815" custLinFactNeighborY="1672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5734E-5D82-47AE-B821-18C006707756}" type="pres">
      <dgm:prSet presAssocID="{FA6CAD0D-D061-4F05-B0A2-E9703D1626B7}" presName="root" presStyleCnt="0"/>
      <dgm:spPr/>
    </dgm:pt>
    <dgm:pt modelId="{E1A76771-E9E0-4278-B7B6-04DEB0B74E03}" type="pres">
      <dgm:prSet presAssocID="{FA6CAD0D-D061-4F05-B0A2-E9703D1626B7}" presName="rootComposite" presStyleCnt="0"/>
      <dgm:spPr/>
    </dgm:pt>
    <dgm:pt modelId="{E8D90315-382E-4953-9DA4-C053F6FC6AE1}" type="pres">
      <dgm:prSet presAssocID="{FA6CAD0D-D061-4F05-B0A2-E9703D1626B7}" presName="rootText" presStyleLbl="node1" presStyleIdx="5" presStyleCnt="8" custScaleX="992739" custScaleY="1565001" custLinFactX="-123467" custLinFactY="-400000" custLinFactNeighborX="-200000" custLinFactNeighborY="-480487"/>
      <dgm:spPr/>
      <dgm:t>
        <a:bodyPr/>
        <a:lstStyle/>
        <a:p>
          <a:endParaRPr lang="en-US"/>
        </a:p>
      </dgm:t>
    </dgm:pt>
    <dgm:pt modelId="{80F77A46-2A19-48AE-869A-22BD5017C5D5}" type="pres">
      <dgm:prSet presAssocID="{FA6CAD0D-D061-4F05-B0A2-E9703D1626B7}" presName="rootConnector" presStyleLbl="node1" presStyleIdx="5" presStyleCnt="8"/>
      <dgm:spPr/>
      <dgm:t>
        <a:bodyPr/>
        <a:lstStyle/>
        <a:p>
          <a:endParaRPr lang="en-US"/>
        </a:p>
      </dgm:t>
    </dgm:pt>
    <dgm:pt modelId="{9017690E-4CDC-4298-89E4-E7D57F1B59F9}" type="pres">
      <dgm:prSet presAssocID="{FA6CAD0D-D061-4F05-B0A2-E9703D1626B7}" presName="childShape" presStyleCnt="0"/>
      <dgm:spPr/>
    </dgm:pt>
    <dgm:pt modelId="{51369819-A4C8-4FF6-BF38-75591D6FB76E}" type="pres">
      <dgm:prSet presAssocID="{4719ADB6-4C83-42E7-8910-C5178846CF80}" presName="Name13" presStyleLbl="parChTrans1D2" presStyleIdx="8" presStyleCnt="12" custSzX="1828807" custSzY="914401"/>
      <dgm:spPr/>
      <dgm:t>
        <a:bodyPr/>
        <a:lstStyle/>
        <a:p>
          <a:endParaRPr lang="en-US"/>
        </a:p>
      </dgm:t>
    </dgm:pt>
    <dgm:pt modelId="{45448571-F063-4B06-B754-D190413AD486}" type="pres">
      <dgm:prSet presAssocID="{7E5A7B19-FB44-4D6A-81EE-FDFF78E5257F}" presName="childText" presStyleLbl="bgAcc1" presStyleIdx="8" presStyleCnt="12" custScaleX="1092488" custScaleY="1565001" custLinFactX="-195483" custLinFactY="-300000" custLinFactNeighborX="-200000" custLinFactNeighborY="-383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A6071-EB8F-4786-845D-4147580A1CAA}" type="pres">
      <dgm:prSet presAssocID="{A3FC2FFC-F966-46E6-BBEA-51C7F5C5541D}" presName="root" presStyleCnt="0"/>
      <dgm:spPr/>
    </dgm:pt>
    <dgm:pt modelId="{AD25640A-BECB-4E05-9014-61B8AD9BCDB7}" type="pres">
      <dgm:prSet presAssocID="{A3FC2FFC-F966-46E6-BBEA-51C7F5C5541D}" presName="rootComposite" presStyleCnt="0"/>
      <dgm:spPr/>
    </dgm:pt>
    <dgm:pt modelId="{2EEA4071-7126-41FF-A084-63BE5AB3201D}" type="pres">
      <dgm:prSet presAssocID="{A3FC2FFC-F966-46E6-BBEA-51C7F5C5541D}" presName="rootText" presStyleLbl="node1" presStyleIdx="6" presStyleCnt="8" custScaleX="1052247" custScaleY="1565001" custLinFactX="-570419" custLinFactY="1500000" custLinFactNeighborX="-600000" custLinFactNeighborY="1556136"/>
      <dgm:spPr/>
      <dgm:t>
        <a:bodyPr/>
        <a:lstStyle/>
        <a:p>
          <a:endParaRPr lang="en-US"/>
        </a:p>
      </dgm:t>
    </dgm:pt>
    <dgm:pt modelId="{990EF581-91A1-4A6D-98BD-9A0E48D59036}" type="pres">
      <dgm:prSet presAssocID="{A3FC2FFC-F966-46E6-BBEA-51C7F5C5541D}" presName="rootConnector" presStyleLbl="node1" presStyleIdx="6" presStyleCnt="8"/>
      <dgm:spPr/>
      <dgm:t>
        <a:bodyPr/>
        <a:lstStyle/>
        <a:p>
          <a:endParaRPr lang="en-US"/>
        </a:p>
      </dgm:t>
    </dgm:pt>
    <dgm:pt modelId="{31D6E6F3-D6C8-48D1-8DEB-907355F56F65}" type="pres">
      <dgm:prSet presAssocID="{A3FC2FFC-F966-46E6-BBEA-51C7F5C5541D}" presName="childShape" presStyleCnt="0"/>
      <dgm:spPr/>
    </dgm:pt>
    <dgm:pt modelId="{AD1CA734-BC2F-4B69-993D-46EE014C606C}" type="pres">
      <dgm:prSet presAssocID="{7AE40854-EF51-4263-B78B-E2B563ED6F22}" presName="Name13" presStyleLbl="parChTrans1D2" presStyleIdx="9" presStyleCnt="12"/>
      <dgm:spPr/>
      <dgm:t>
        <a:bodyPr/>
        <a:lstStyle/>
        <a:p>
          <a:endParaRPr lang="en-US"/>
        </a:p>
      </dgm:t>
    </dgm:pt>
    <dgm:pt modelId="{37C240DB-2450-4057-A125-1EE108EB8B58}" type="pres">
      <dgm:prSet presAssocID="{890D3237-158B-412A-8456-BE0BB60FEB2E}" presName="childText" presStyleLbl="bgAcc1" presStyleIdx="9" presStyleCnt="12" custScaleX="1208805" custScaleY="865812" custLinFactX="-723353" custLinFactY="1700000" custLinFactNeighborX="-800000" custLinFactNeighborY="1750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37459-6C7B-483C-9175-2C4AC7611DC7}" type="pres">
      <dgm:prSet presAssocID="{57D836C2-D035-45F1-9BEB-225CAD724006}" presName="root" presStyleCnt="0"/>
      <dgm:spPr/>
    </dgm:pt>
    <dgm:pt modelId="{0C6FCC7D-057A-42E5-87C9-B08BF1269724}" type="pres">
      <dgm:prSet presAssocID="{57D836C2-D035-45F1-9BEB-225CAD724006}" presName="rootComposite" presStyleCnt="0"/>
      <dgm:spPr/>
    </dgm:pt>
    <dgm:pt modelId="{12C81F1C-EDFA-4792-B135-19A55F191DF0}" type="pres">
      <dgm:prSet presAssocID="{57D836C2-D035-45F1-9BEB-225CAD724006}" presName="rootText" presStyleLbl="node1" presStyleIdx="7" presStyleCnt="8" custScaleX="1251955" custScaleY="1565001" custLinFactX="-400000" custLinFactY="-39911" custLinFactNeighborX="-434181" custLinFactNeighborY="-100000"/>
      <dgm:spPr/>
      <dgm:t>
        <a:bodyPr/>
        <a:lstStyle/>
        <a:p>
          <a:endParaRPr lang="en-US"/>
        </a:p>
      </dgm:t>
    </dgm:pt>
    <dgm:pt modelId="{FA4583F1-DF79-49F6-AF9E-33A025731CC7}" type="pres">
      <dgm:prSet presAssocID="{57D836C2-D035-45F1-9BEB-225CAD724006}" presName="rootConnector" presStyleLbl="node1" presStyleIdx="7" presStyleCnt="8"/>
      <dgm:spPr/>
      <dgm:t>
        <a:bodyPr/>
        <a:lstStyle/>
        <a:p>
          <a:endParaRPr lang="en-US"/>
        </a:p>
      </dgm:t>
    </dgm:pt>
    <dgm:pt modelId="{5C8BE685-609A-485B-B84D-AD46F07E3946}" type="pres">
      <dgm:prSet presAssocID="{57D836C2-D035-45F1-9BEB-225CAD724006}" presName="childShape" presStyleCnt="0"/>
      <dgm:spPr/>
    </dgm:pt>
    <dgm:pt modelId="{C763A7E0-E725-4BCE-8371-1F3DD82F76AD}" type="pres">
      <dgm:prSet presAssocID="{69E13C1E-D610-46BA-B65B-6116B6F5ECDC}" presName="Name13" presStyleLbl="parChTrans1D2" presStyleIdx="10" presStyleCnt="12"/>
      <dgm:spPr/>
      <dgm:t>
        <a:bodyPr/>
        <a:lstStyle/>
        <a:p>
          <a:endParaRPr lang="en-US"/>
        </a:p>
      </dgm:t>
    </dgm:pt>
    <dgm:pt modelId="{BA38AFAD-B9CE-47DE-B7F2-1D17F3B46020}" type="pres">
      <dgm:prSet presAssocID="{1300087F-2F94-4296-85C1-E802F3930539}" presName="childText" presStyleLbl="bgAcc1" presStyleIdx="10" presStyleCnt="12" custScaleX="2000000" custScaleY="1591712" custLinFactX="-459337" custLinFactNeighborX="-500000" custLinFactNeighborY="-581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108B1-1E83-44D8-890D-C479D1223524}" type="pres">
      <dgm:prSet presAssocID="{BD774010-51B8-4038-91B2-3F696B556E2A}" presName="Name13" presStyleLbl="parChTrans1D2" presStyleIdx="11" presStyleCnt="12"/>
      <dgm:spPr/>
      <dgm:t>
        <a:bodyPr/>
        <a:lstStyle/>
        <a:p>
          <a:endParaRPr lang="en-US"/>
        </a:p>
      </dgm:t>
    </dgm:pt>
    <dgm:pt modelId="{3AA59E83-C644-4AD5-A875-C10B43B73530}" type="pres">
      <dgm:prSet presAssocID="{4A33110C-A095-4DCB-BFCD-989577CCBCD3}" presName="childText" presStyleLbl="bgAcc1" presStyleIdx="11" presStyleCnt="12" custScaleX="2000000" custScaleY="2000000" custLinFactX="-457667" custLinFactY="100000" custLinFactNeighborX="-500000" custLinFactNeighborY="132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EDFC68-5E75-4D74-B92E-B2931DDED56D}" type="presOf" srcId="{9046A45B-40F1-4881-A268-148AC6C66866}" destId="{A04F484B-67B3-4EB4-8156-11C3C5E17D0A}" srcOrd="0" destOrd="0" presId="urn:microsoft.com/office/officeart/2005/8/layout/hierarchy3"/>
    <dgm:cxn modelId="{589C1FE6-A93F-4CB7-B3A8-EF7BADDF5D2F}" type="presOf" srcId="{9046A45B-40F1-4881-A268-148AC6C66866}" destId="{0F7CD948-E23F-43AC-B0D4-DCEA05D9476E}" srcOrd="1" destOrd="0" presId="urn:microsoft.com/office/officeart/2005/8/layout/hierarchy3"/>
    <dgm:cxn modelId="{CCCC728C-F257-48DA-8887-295938344DD2}" type="presOf" srcId="{7A4B4F52-BB76-4F22-BC94-D092B5664E1C}" destId="{C00CD20C-AA4F-4ED5-B337-3F8B51440373}" srcOrd="0" destOrd="0" presId="urn:microsoft.com/office/officeart/2005/8/layout/hierarchy3"/>
    <dgm:cxn modelId="{1759DA22-B0DC-45CA-9200-548E4D6B9A29}" type="presOf" srcId="{7C9EDB4D-4776-49B9-8EE8-7A4AD8EDD599}" destId="{6EF6EC19-8EFA-4ECB-9CB3-403A84AF6BD9}" srcOrd="0" destOrd="0" presId="urn:microsoft.com/office/officeart/2005/8/layout/hierarchy3"/>
    <dgm:cxn modelId="{2404FB88-0021-4D2E-8F02-9A9FE1C95BB4}" srcId="{573C4D65-1E40-484F-B0BA-19129790DB66}" destId="{57D836C2-D035-45F1-9BEB-225CAD724006}" srcOrd="7" destOrd="0" parTransId="{5C435286-EE42-432C-8343-28846B94EB1F}" sibTransId="{ED6D7A8C-1D13-4174-93C3-7408990A9CEC}"/>
    <dgm:cxn modelId="{F0E2F90B-51A3-4842-B2A8-D68C0563401E}" type="presOf" srcId="{A3FC2FFC-F966-46E6-BBEA-51C7F5C5541D}" destId="{2EEA4071-7126-41FF-A084-63BE5AB3201D}" srcOrd="0" destOrd="0" presId="urn:microsoft.com/office/officeart/2005/8/layout/hierarchy3"/>
    <dgm:cxn modelId="{140777E6-D717-4E45-8B3D-C0AED92D2716}" type="presOf" srcId="{79B3D7E6-055F-42B6-BCEB-46A2B82BF057}" destId="{AF2860DB-8B2E-4E38-9C1E-1BBA2C8A38B3}" srcOrd="1" destOrd="0" presId="urn:microsoft.com/office/officeart/2005/8/layout/hierarchy3"/>
    <dgm:cxn modelId="{DCDA5EDC-9732-4FAF-8985-3252816FF17B}" type="presOf" srcId="{4A33110C-A095-4DCB-BFCD-989577CCBCD3}" destId="{3AA59E83-C644-4AD5-A875-C10B43B73530}" srcOrd="0" destOrd="0" presId="urn:microsoft.com/office/officeart/2005/8/layout/hierarchy3"/>
    <dgm:cxn modelId="{DB4383CA-2D46-4D5C-B7BF-708D097DA59A}" type="presOf" srcId="{573C4D65-1E40-484F-B0BA-19129790DB66}" destId="{BEC90460-93A0-4624-B3E7-C844EFEA789C}" srcOrd="0" destOrd="0" presId="urn:microsoft.com/office/officeart/2005/8/layout/hierarchy3"/>
    <dgm:cxn modelId="{9CDD3127-E7EE-40A1-975A-B5ACF1A6077D}" type="presOf" srcId="{0D5D7AEA-5452-4471-B667-2448A9777389}" destId="{F2A81067-8A8D-44DE-A7C9-812882BA94E9}" srcOrd="0" destOrd="0" presId="urn:microsoft.com/office/officeart/2005/8/layout/hierarchy3"/>
    <dgm:cxn modelId="{AE0B5325-7355-4DE1-880C-0F11519449A8}" type="presOf" srcId="{FA6CAD0D-D061-4F05-B0A2-E9703D1626B7}" destId="{80F77A46-2A19-48AE-869A-22BD5017C5D5}" srcOrd="1" destOrd="0" presId="urn:microsoft.com/office/officeart/2005/8/layout/hierarchy3"/>
    <dgm:cxn modelId="{3B884952-AC80-4B64-A3E6-BFDB795E5D02}" type="presOf" srcId="{29A98585-7F8F-4CF3-B1AA-E98390D7BFF7}" destId="{A58DC3CB-9D8B-4CC2-A4F6-A8A14FE7C046}" srcOrd="0" destOrd="0" presId="urn:microsoft.com/office/officeart/2005/8/layout/hierarchy3"/>
    <dgm:cxn modelId="{7C56843B-86C4-4C5B-BF48-A7CADA8C0EEA}" type="presOf" srcId="{BBD050AF-D96B-428E-AD22-7927A2EBAB5D}" destId="{B8F7F8B1-9DD0-4CAC-AB52-30F33DF8709C}" srcOrd="0" destOrd="0" presId="urn:microsoft.com/office/officeart/2005/8/layout/hierarchy3"/>
    <dgm:cxn modelId="{8F5355AE-AD98-407A-BB75-7B78B86A49A2}" type="presOf" srcId="{3B2511E9-261A-42DD-8D82-C412B4FA634A}" destId="{38C47EFB-D89E-4674-BFA0-D7795CD73640}" srcOrd="0" destOrd="0" presId="urn:microsoft.com/office/officeart/2005/8/layout/hierarchy3"/>
    <dgm:cxn modelId="{7F5B1E1D-E057-4394-BBA0-56FE35984315}" type="presOf" srcId="{4719ADB6-4C83-42E7-8910-C5178846CF80}" destId="{51369819-A4C8-4FF6-BF38-75591D6FB76E}" srcOrd="0" destOrd="0" presId="urn:microsoft.com/office/officeart/2005/8/layout/hierarchy3"/>
    <dgm:cxn modelId="{640041A0-404C-4D14-A575-68702BDE430D}" srcId="{79B3D7E6-055F-42B6-BCEB-46A2B82BF057}" destId="{38D46EC4-2662-463B-AA0B-2A030CCC04F6}" srcOrd="2" destOrd="0" parTransId="{7A4B4F52-BB76-4F22-BC94-D092B5664E1C}" sibTransId="{165A74FA-1E7D-4DBA-8E2F-F6B2B095E61E}"/>
    <dgm:cxn modelId="{3230A5C0-77C5-4C48-AD64-CDE114EE0720}" type="presOf" srcId="{69E13C1E-D610-46BA-B65B-6116B6F5ECDC}" destId="{C763A7E0-E725-4BCE-8371-1F3DD82F76AD}" srcOrd="0" destOrd="0" presId="urn:microsoft.com/office/officeart/2005/8/layout/hierarchy3"/>
    <dgm:cxn modelId="{F76CC64F-F5F2-4753-BD22-AE8E758A99A5}" type="presOf" srcId="{44CECD03-99FE-42C2-A39B-3B9F1C93253D}" destId="{69CC1D56-DEDB-453D-AB90-B0E1E5956ACF}" srcOrd="0" destOrd="0" presId="urn:microsoft.com/office/officeart/2005/8/layout/hierarchy3"/>
    <dgm:cxn modelId="{4194EC8E-E437-4D60-A48E-C0547235D5D6}" type="presOf" srcId="{1850F0A0-9BE3-48B1-823F-EDBD9962109F}" destId="{B37DFCD7-79ED-4765-A37C-3EB4B25EE907}" srcOrd="1" destOrd="0" presId="urn:microsoft.com/office/officeart/2005/8/layout/hierarchy3"/>
    <dgm:cxn modelId="{5E90421E-A723-45A7-9452-602B8B590E6E}" type="presOf" srcId="{A3FC2FFC-F966-46E6-BBEA-51C7F5C5541D}" destId="{990EF581-91A1-4A6D-98BD-9A0E48D59036}" srcOrd="1" destOrd="0" presId="urn:microsoft.com/office/officeart/2005/8/layout/hierarchy3"/>
    <dgm:cxn modelId="{6A953CAC-1D99-4F04-A9E6-E626C1F646DF}" srcId="{573C4D65-1E40-484F-B0BA-19129790DB66}" destId="{9046A45B-40F1-4881-A268-148AC6C66866}" srcOrd="2" destOrd="0" parTransId="{A88D0296-78CE-462E-BCA7-2E7142C6B95D}" sibTransId="{52939E63-DDC0-4E56-96DB-6A7FA4B59C18}"/>
    <dgm:cxn modelId="{E372C1D6-4604-40CB-8D9E-DFF8A3FC000D}" type="presOf" srcId="{63CB21AD-C4E4-490B-8C40-297A50A60BF7}" destId="{69016320-B69B-4207-9E3B-FA45E238D70F}" srcOrd="0" destOrd="0" presId="urn:microsoft.com/office/officeart/2005/8/layout/hierarchy3"/>
    <dgm:cxn modelId="{1845BC0F-8195-4CFA-B84F-4E2AD6438A61}" type="presOf" srcId="{BD774010-51B8-4038-91B2-3F696B556E2A}" destId="{0E3108B1-1E83-44D8-890D-C479D1223524}" srcOrd="0" destOrd="0" presId="urn:microsoft.com/office/officeart/2005/8/layout/hierarchy3"/>
    <dgm:cxn modelId="{CABB3E3F-3F66-4482-9EFD-2FA59D43C45F}" srcId="{9046A45B-40F1-4881-A268-148AC6C66866}" destId="{D02BC492-E7E7-428B-A093-F7CB5841DDA5}" srcOrd="0" destOrd="0" parTransId="{75FB3840-D5E5-42D7-ACED-A101D5B46AF1}" sibTransId="{E9313A58-373A-4AA3-B671-39B002E82F87}"/>
    <dgm:cxn modelId="{E477C1E1-DB99-4826-8D83-020CAE205F4F}" srcId="{3B2511E9-261A-42DD-8D82-C412B4FA634A}" destId="{AE6458CC-E27B-47D9-9DD2-04074FD68C34}" srcOrd="0" destOrd="0" parTransId="{4EFD30A9-4EE2-4D49-B795-EBD2B05E3E95}" sibTransId="{A0BDC037-9528-4737-8880-6AD32E76C573}"/>
    <dgm:cxn modelId="{1174D352-343D-43C0-873B-D717514A6A40}" srcId="{79B3D7E6-055F-42B6-BCEB-46A2B82BF057}" destId="{BBD050AF-D96B-428E-AD22-7927A2EBAB5D}" srcOrd="0" destOrd="0" parTransId="{44CECD03-99FE-42C2-A39B-3B9F1C93253D}" sibTransId="{71F84E62-9E7B-496B-9DBC-468E59FEFFA5}"/>
    <dgm:cxn modelId="{0837EFE1-EEF1-4BEC-B669-1FEF97299A9B}" type="presOf" srcId="{890D3237-158B-412A-8456-BE0BB60FEB2E}" destId="{37C240DB-2450-4057-A125-1EE108EB8B58}" srcOrd="0" destOrd="0" presId="urn:microsoft.com/office/officeart/2005/8/layout/hierarchy3"/>
    <dgm:cxn modelId="{25F6F987-BB4A-45CE-90EC-1A1ECA1D01BE}" type="presOf" srcId="{3FFEA58E-360C-4081-9223-17C48EB4DB40}" destId="{61FA29A9-3948-40EA-96B8-0A572BCC8734}" srcOrd="0" destOrd="0" presId="urn:microsoft.com/office/officeart/2005/8/layout/hierarchy3"/>
    <dgm:cxn modelId="{FC7EC098-AB9A-41B9-AA70-E3A97B5AE2EF}" type="presOf" srcId="{4EFD30A9-4EE2-4D49-B795-EBD2B05E3E95}" destId="{BF0AF96C-00D7-40B0-8E56-9663E691490A}" srcOrd="0" destOrd="0" presId="urn:microsoft.com/office/officeart/2005/8/layout/hierarchy3"/>
    <dgm:cxn modelId="{91ECE9B1-7310-46F0-9019-0DDDB6F0338E}" srcId="{3FFEA58E-360C-4081-9223-17C48EB4DB40}" destId="{29A98585-7F8F-4CF3-B1AA-E98390D7BFF7}" srcOrd="1" destOrd="0" parTransId="{63CB21AD-C4E4-490B-8C40-297A50A60BF7}" sibTransId="{E779B661-0E16-4569-A34F-6C0F5D4367B2}"/>
    <dgm:cxn modelId="{80AEA9B0-4CE5-4FB8-B522-057F433A5B7B}" type="presOf" srcId="{38D46EC4-2662-463B-AA0B-2A030CCC04F6}" destId="{BA7676F8-E6E3-4568-918D-5B5DC36428EF}" srcOrd="0" destOrd="0" presId="urn:microsoft.com/office/officeart/2005/8/layout/hierarchy3"/>
    <dgm:cxn modelId="{E62A0AAB-CFB8-47CD-9DA1-F26B26F9C475}" srcId="{FA6CAD0D-D061-4F05-B0A2-E9703D1626B7}" destId="{7E5A7B19-FB44-4D6A-81EE-FDFF78E5257F}" srcOrd="0" destOrd="0" parTransId="{4719ADB6-4C83-42E7-8910-C5178846CF80}" sibTransId="{51E936E1-E081-4E5A-8F3A-C45C3EC88301}"/>
    <dgm:cxn modelId="{2FD0E30D-A690-4536-BE06-FE8BF79984CC}" srcId="{3FFEA58E-360C-4081-9223-17C48EB4DB40}" destId="{0D6E73BF-6516-44BC-A878-FFB8D786A554}" srcOrd="0" destOrd="0" parTransId="{0D5D7AEA-5452-4471-B667-2448A9777389}" sibTransId="{A397BE22-FD6F-4E52-8012-75069BEC1D0A}"/>
    <dgm:cxn modelId="{440FBB63-7D14-4CE1-AF90-D6AEAB42FF1E}" srcId="{573C4D65-1E40-484F-B0BA-19129790DB66}" destId="{3FFEA58E-360C-4081-9223-17C48EB4DB40}" srcOrd="0" destOrd="0" parTransId="{A5407145-7ECD-468F-BC71-120C80268F19}" sibTransId="{236AC5FC-56DE-42E1-A0B2-85E995586D9A}"/>
    <dgm:cxn modelId="{F0576829-2756-46BE-8B82-5D4493BD3539}" type="presOf" srcId="{7AE40854-EF51-4263-B78B-E2B563ED6F22}" destId="{AD1CA734-BC2F-4B69-993D-46EE014C606C}" srcOrd="0" destOrd="0" presId="urn:microsoft.com/office/officeart/2005/8/layout/hierarchy3"/>
    <dgm:cxn modelId="{CFC56D68-ABCB-4799-B19F-AD399BB29F7D}" type="presOf" srcId="{FA6CAD0D-D061-4F05-B0A2-E9703D1626B7}" destId="{E8D90315-382E-4953-9DA4-C053F6FC6AE1}" srcOrd="0" destOrd="0" presId="urn:microsoft.com/office/officeart/2005/8/layout/hierarchy3"/>
    <dgm:cxn modelId="{D67C8534-AFF1-4FFC-946E-093E6F3AE5A0}" type="presOf" srcId="{FA6B153C-45B3-4037-A65F-6DCD3C2F0EFB}" destId="{B31FCF5C-0365-4710-A428-FB26FD10BB94}" srcOrd="0" destOrd="0" presId="urn:microsoft.com/office/officeart/2005/8/layout/hierarchy3"/>
    <dgm:cxn modelId="{061CCDC8-9F77-4B1C-8320-1C68D18D6C40}" type="presOf" srcId="{1300087F-2F94-4296-85C1-E802F3930539}" destId="{BA38AFAD-B9CE-47DE-B7F2-1D17F3B46020}" srcOrd="0" destOrd="0" presId="urn:microsoft.com/office/officeart/2005/8/layout/hierarchy3"/>
    <dgm:cxn modelId="{81AFE978-B224-4144-8F9D-60F5E1E18343}" srcId="{A3FC2FFC-F966-46E6-BBEA-51C7F5C5541D}" destId="{890D3237-158B-412A-8456-BE0BB60FEB2E}" srcOrd="0" destOrd="0" parTransId="{7AE40854-EF51-4263-B78B-E2B563ED6F22}" sibTransId="{597BFF6C-0048-47F8-BC5B-B0653558CBDF}"/>
    <dgm:cxn modelId="{8F723554-2F1F-40FE-9DD7-BC158734342F}" srcId="{573C4D65-1E40-484F-B0BA-19129790DB66}" destId="{1850F0A0-9BE3-48B1-823F-EDBD9962109F}" srcOrd="1" destOrd="0" parTransId="{7909D55E-4FE6-44C2-9CF2-89DDD1AF759C}" sibTransId="{9806A1BC-237E-47AD-A5B7-F9709DA03189}"/>
    <dgm:cxn modelId="{CDAFA710-8F22-4863-AF02-B2952B2F69C3}" srcId="{57D836C2-D035-45F1-9BEB-225CAD724006}" destId="{4A33110C-A095-4DCB-BFCD-989577CCBCD3}" srcOrd="1" destOrd="0" parTransId="{BD774010-51B8-4038-91B2-3F696B556E2A}" sibTransId="{55EA906C-35C4-46A8-96E8-3199ED73C66F}"/>
    <dgm:cxn modelId="{7084723B-4FC4-455E-83CF-2A5FF418A1E1}" srcId="{573C4D65-1E40-484F-B0BA-19129790DB66}" destId="{A3FC2FFC-F966-46E6-BBEA-51C7F5C5541D}" srcOrd="6" destOrd="0" parTransId="{483FF2BA-CD4C-4417-9721-50689CCF00A1}" sibTransId="{0C54454D-6922-4262-A846-DCC95E4B86FB}"/>
    <dgm:cxn modelId="{107F4952-AEE7-4619-BBF2-03B17EC189B3}" type="presOf" srcId="{75FB3840-D5E5-42D7-ACED-A101D5B46AF1}" destId="{BA6F6DA4-EE3D-4036-9959-A0948DC5FD40}" srcOrd="0" destOrd="0" presId="urn:microsoft.com/office/officeart/2005/8/layout/hierarchy3"/>
    <dgm:cxn modelId="{0F6A71B5-412A-4DF0-A96D-C0CCE6D28D9B}" type="presOf" srcId="{0E33CEF3-A3EB-45FF-B897-B4D028BB633E}" destId="{941C5991-34DD-4F1A-B9AD-D11315015CAD}" srcOrd="0" destOrd="0" presId="urn:microsoft.com/office/officeart/2005/8/layout/hierarchy3"/>
    <dgm:cxn modelId="{51398E00-BD72-4D9C-B6B0-DCB033B0C71E}" srcId="{573C4D65-1E40-484F-B0BA-19129790DB66}" destId="{79B3D7E6-055F-42B6-BCEB-46A2B82BF057}" srcOrd="3" destOrd="0" parTransId="{4A9B38B9-9BFA-462F-B731-110965176CE2}" sibTransId="{A244B31C-BB6E-4303-84A9-7F5873DE409E}"/>
    <dgm:cxn modelId="{6083F4B3-1F97-4488-878B-BC725AABF8A9}" type="presOf" srcId="{57D836C2-D035-45F1-9BEB-225CAD724006}" destId="{FA4583F1-DF79-49F6-AF9E-33A025731CC7}" srcOrd="1" destOrd="0" presId="urn:microsoft.com/office/officeart/2005/8/layout/hierarchy3"/>
    <dgm:cxn modelId="{EF6D4050-B37F-4F0E-BF57-8A83996EC5F2}" type="presOf" srcId="{AE6458CC-E27B-47D9-9DD2-04074FD68C34}" destId="{13ADA7B4-831B-42B2-BD1E-5430971D8F7A}" srcOrd="0" destOrd="0" presId="urn:microsoft.com/office/officeart/2005/8/layout/hierarchy3"/>
    <dgm:cxn modelId="{2CEAAD59-434A-4732-9ABE-B63398B0175C}" type="presOf" srcId="{1850F0A0-9BE3-48B1-823F-EDBD9962109F}" destId="{947A3F5E-54E0-4173-874A-541EF5897142}" srcOrd="0" destOrd="0" presId="urn:microsoft.com/office/officeart/2005/8/layout/hierarchy3"/>
    <dgm:cxn modelId="{811987B3-B81A-40CB-A584-5C37EDD1E4C9}" srcId="{79B3D7E6-055F-42B6-BCEB-46A2B82BF057}" destId="{BFDA3810-F8D3-4F86-8F45-122E01D2B660}" srcOrd="1" destOrd="0" parTransId="{FA6B153C-45B3-4037-A65F-6DCD3C2F0EFB}" sibTransId="{E7D7CBEC-915C-4012-A0AB-D26F8EADAE56}"/>
    <dgm:cxn modelId="{0E002551-E384-48E8-8AE4-5CD86EA1767D}" type="presOf" srcId="{BFDA3810-F8D3-4F86-8F45-122E01D2B660}" destId="{443D9D8F-78F5-4515-BC55-AE2841CD88E4}" srcOrd="0" destOrd="0" presId="urn:microsoft.com/office/officeart/2005/8/layout/hierarchy3"/>
    <dgm:cxn modelId="{252E065E-6D78-4044-B5D5-611BA5BCA764}" type="presOf" srcId="{79B3D7E6-055F-42B6-BCEB-46A2B82BF057}" destId="{072E3171-249D-4D48-9F8C-BE78825DFACE}" srcOrd="0" destOrd="0" presId="urn:microsoft.com/office/officeart/2005/8/layout/hierarchy3"/>
    <dgm:cxn modelId="{E694E23F-6677-41A1-859D-7B7348DC076F}" srcId="{573C4D65-1E40-484F-B0BA-19129790DB66}" destId="{FA6CAD0D-D061-4F05-B0A2-E9703D1626B7}" srcOrd="5" destOrd="0" parTransId="{34AF6CC0-36E6-44F2-8992-630057FC1E34}" sibTransId="{52F61531-CEA7-4C3A-9DDD-4B1777C28069}"/>
    <dgm:cxn modelId="{12BD1CD6-64BB-46EB-9E42-22AF80C07316}" srcId="{57D836C2-D035-45F1-9BEB-225CAD724006}" destId="{1300087F-2F94-4296-85C1-E802F3930539}" srcOrd="0" destOrd="0" parTransId="{69E13C1E-D610-46BA-B65B-6116B6F5ECDC}" sibTransId="{B5E6EACF-0CA8-42C1-B020-704EB8D2617A}"/>
    <dgm:cxn modelId="{0371C534-9EE9-4EC5-BC8B-02EAFC8999D5}" srcId="{1850F0A0-9BE3-48B1-823F-EDBD9962109F}" destId="{7C9EDB4D-4776-49B9-8EE8-7A4AD8EDD599}" srcOrd="0" destOrd="0" parTransId="{0E33CEF3-A3EB-45FF-B897-B4D028BB633E}" sibTransId="{FFEB7C2C-D7DD-4B95-86BE-9D52DB368FA3}"/>
    <dgm:cxn modelId="{C93F28E8-AED4-4B45-B6E7-73FBD70F4CBC}" type="presOf" srcId="{3B2511E9-261A-42DD-8D82-C412B4FA634A}" destId="{A0BACBE0-ECE7-4D18-8138-509A22D9A1C0}" srcOrd="1" destOrd="0" presId="urn:microsoft.com/office/officeart/2005/8/layout/hierarchy3"/>
    <dgm:cxn modelId="{3D2E5D82-DF62-4BC7-BBFF-A529F4AD4F3A}" type="presOf" srcId="{0D6E73BF-6516-44BC-A878-FFB8D786A554}" destId="{941E1985-F61A-46EA-8322-0372F242C02D}" srcOrd="0" destOrd="0" presId="urn:microsoft.com/office/officeart/2005/8/layout/hierarchy3"/>
    <dgm:cxn modelId="{735D6668-F734-4C1C-9781-3EE2B3B99058}" type="presOf" srcId="{7E5A7B19-FB44-4D6A-81EE-FDFF78E5257F}" destId="{45448571-F063-4B06-B754-D190413AD486}" srcOrd="0" destOrd="0" presId="urn:microsoft.com/office/officeart/2005/8/layout/hierarchy3"/>
    <dgm:cxn modelId="{7A2E4A85-E57A-4991-BA80-07964DEFB00E}" type="presOf" srcId="{D02BC492-E7E7-428B-A093-F7CB5841DDA5}" destId="{8FFFD43D-C131-411A-A386-6219E68F2AC6}" srcOrd="0" destOrd="0" presId="urn:microsoft.com/office/officeart/2005/8/layout/hierarchy3"/>
    <dgm:cxn modelId="{DBDDA1D1-2CA8-4C6A-834E-5F68EB2158EB}" type="presOf" srcId="{57D836C2-D035-45F1-9BEB-225CAD724006}" destId="{12C81F1C-EDFA-4792-B135-19A55F191DF0}" srcOrd="0" destOrd="0" presId="urn:microsoft.com/office/officeart/2005/8/layout/hierarchy3"/>
    <dgm:cxn modelId="{768DB955-8410-442A-8575-E0FAE3B4E8C3}" type="presOf" srcId="{3FFEA58E-360C-4081-9223-17C48EB4DB40}" destId="{257918A5-DCC6-4136-B459-AE81423ABAAA}" srcOrd="1" destOrd="0" presId="urn:microsoft.com/office/officeart/2005/8/layout/hierarchy3"/>
    <dgm:cxn modelId="{C6B9DD59-EF14-4B08-9001-8F651ED1DD7F}" srcId="{573C4D65-1E40-484F-B0BA-19129790DB66}" destId="{3B2511E9-261A-42DD-8D82-C412B4FA634A}" srcOrd="4" destOrd="0" parTransId="{0C9BF1C9-2156-4252-9C33-D56315B0E028}" sibTransId="{A358808D-BC50-4511-B6C8-AC862AC7CD02}"/>
    <dgm:cxn modelId="{6A6514CE-68D2-4794-BE8C-AE1ACB48964C}" type="presParOf" srcId="{BEC90460-93A0-4624-B3E7-C844EFEA789C}" destId="{C3D0200E-AF03-487E-9987-33674999648D}" srcOrd="0" destOrd="0" presId="urn:microsoft.com/office/officeart/2005/8/layout/hierarchy3"/>
    <dgm:cxn modelId="{0046EA96-8A68-4C51-A48F-BD3EDA238A14}" type="presParOf" srcId="{C3D0200E-AF03-487E-9987-33674999648D}" destId="{666A6480-A924-4A78-825A-F8933AAAED52}" srcOrd="0" destOrd="0" presId="urn:microsoft.com/office/officeart/2005/8/layout/hierarchy3"/>
    <dgm:cxn modelId="{A3223884-507D-4725-89AB-1A52B916F610}" type="presParOf" srcId="{666A6480-A924-4A78-825A-F8933AAAED52}" destId="{61FA29A9-3948-40EA-96B8-0A572BCC8734}" srcOrd="0" destOrd="0" presId="urn:microsoft.com/office/officeart/2005/8/layout/hierarchy3"/>
    <dgm:cxn modelId="{07327A30-3487-42E3-9D4D-D569E5CC8732}" type="presParOf" srcId="{666A6480-A924-4A78-825A-F8933AAAED52}" destId="{257918A5-DCC6-4136-B459-AE81423ABAAA}" srcOrd="1" destOrd="0" presId="urn:microsoft.com/office/officeart/2005/8/layout/hierarchy3"/>
    <dgm:cxn modelId="{28CC0166-4833-4EEF-B715-06B67A50DA88}" type="presParOf" srcId="{C3D0200E-AF03-487E-9987-33674999648D}" destId="{AE226EF0-FCF3-4591-97B1-181FD05855F7}" srcOrd="1" destOrd="0" presId="urn:microsoft.com/office/officeart/2005/8/layout/hierarchy3"/>
    <dgm:cxn modelId="{711D5209-F78C-4EA8-8655-314FF178AC06}" type="presParOf" srcId="{AE226EF0-FCF3-4591-97B1-181FD05855F7}" destId="{F2A81067-8A8D-44DE-A7C9-812882BA94E9}" srcOrd="0" destOrd="0" presId="urn:microsoft.com/office/officeart/2005/8/layout/hierarchy3"/>
    <dgm:cxn modelId="{CBA58A37-93E6-40F9-ACF6-B69621802CC5}" type="presParOf" srcId="{AE226EF0-FCF3-4591-97B1-181FD05855F7}" destId="{941E1985-F61A-46EA-8322-0372F242C02D}" srcOrd="1" destOrd="0" presId="urn:microsoft.com/office/officeart/2005/8/layout/hierarchy3"/>
    <dgm:cxn modelId="{4E4A1C09-200A-47A9-AEA9-600D8B579CF9}" type="presParOf" srcId="{AE226EF0-FCF3-4591-97B1-181FD05855F7}" destId="{69016320-B69B-4207-9E3B-FA45E238D70F}" srcOrd="2" destOrd="0" presId="urn:microsoft.com/office/officeart/2005/8/layout/hierarchy3"/>
    <dgm:cxn modelId="{DB47051E-A114-4855-8205-AAEF07DEA01C}" type="presParOf" srcId="{AE226EF0-FCF3-4591-97B1-181FD05855F7}" destId="{A58DC3CB-9D8B-4CC2-A4F6-A8A14FE7C046}" srcOrd="3" destOrd="0" presId="urn:microsoft.com/office/officeart/2005/8/layout/hierarchy3"/>
    <dgm:cxn modelId="{7D728B68-2FA8-43B7-B2BC-FA4F8327897E}" type="presParOf" srcId="{BEC90460-93A0-4624-B3E7-C844EFEA789C}" destId="{6D3F0401-57CD-4317-8DD0-05B6BA2C65D0}" srcOrd="1" destOrd="0" presId="urn:microsoft.com/office/officeart/2005/8/layout/hierarchy3"/>
    <dgm:cxn modelId="{E150E787-400E-4494-B923-792D2320459E}" type="presParOf" srcId="{6D3F0401-57CD-4317-8DD0-05B6BA2C65D0}" destId="{608D5D95-63C0-4610-87E8-054971396EC1}" srcOrd="0" destOrd="0" presId="urn:microsoft.com/office/officeart/2005/8/layout/hierarchy3"/>
    <dgm:cxn modelId="{5FB52EF1-CBFF-44F6-B207-527B505737A1}" type="presParOf" srcId="{608D5D95-63C0-4610-87E8-054971396EC1}" destId="{947A3F5E-54E0-4173-874A-541EF5897142}" srcOrd="0" destOrd="0" presId="urn:microsoft.com/office/officeart/2005/8/layout/hierarchy3"/>
    <dgm:cxn modelId="{789C6DB1-C469-48D0-92A2-13A297E66186}" type="presParOf" srcId="{608D5D95-63C0-4610-87E8-054971396EC1}" destId="{B37DFCD7-79ED-4765-A37C-3EB4B25EE907}" srcOrd="1" destOrd="0" presId="urn:microsoft.com/office/officeart/2005/8/layout/hierarchy3"/>
    <dgm:cxn modelId="{E72C3631-84F5-4A9C-9CC9-5BA610E8BDA2}" type="presParOf" srcId="{6D3F0401-57CD-4317-8DD0-05B6BA2C65D0}" destId="{3964D62E-01D9-4840-B139-84FA0F6961D4}" srcOrd="1" destOrd="0" presId="urn:microsoft.com/office/officeart/2005/8/layout/hierarchy3"/>
    <dgm:cxn modelId="{A95F8EAB-1D84-4D0C-9D1E-AA5AA8DD16F9}" type="presParOf" srcId="{3964D62E-01D9-4840-B139-84FA0F6961D4}" destId="{941C5991-34DD-4F1A-B9AD-D11315015CAD}" srcOrd="0" destOrd="0" presId="urn:microsoft.com/office/officeart/2005/8/layout/hierarchy3"/>
    <dgm:cxn modelId="{13622E49-B1C4-4183-AD3E-62C108252642}" type="presParOf" srcId="{3964D62E-01D9-4840-B139-84FA0F6961D4}" destId="{6EF6EC19-8EFA-4ECB-9CB3-403A84AF6BD9}" srcOrd="1" destOrd="0" presId="urn:microsoft.com/office/officeart/2005/8/layout/hierarchy3"/>
    <dgm:cxn modelId="{B3E0606B-1278-43DF-9D36-2C078AF4E972}" type="presParOf" srcId="{BEC90460-93A0-4624-B3E7-C844EFEA789C}" destId="{11A08277-0591-4BEF-AE20-976CD201FC86}" srcOrd="2" destOrd="0" presId="urn:microsoft.com/office/officeart/2005/8/layout/hierarchy3"/>
    <dgm:cxn modelId="{FC5F5D51-F838-4376-808E-EC6133AB274D}" type="presParOf" srcId="{11A08277-0591-4BEF-AE20-976CD201FC86}" destId="{0BF69849-8973-4FBD-906C-07816F8E9796}" srcOrd="0" destOrd="0" presId="urn:microsoft.com/office/officeart/2005/8/layout/hierarchy3"/>
    <dgm:cxn modelId="{2BA0F0C9-C2DF-4EE6-95C4-45521F328DD3}" type="presParOf" srcId="{0BF69849-8973-4FBD-906C-07816F8E9796}" destId="{A04F484B-67B3-4EB4-8156-11C3C5E17D0A}" srcOrd="0" destOrd="0" presId="urn:microsoft.com/office/officeart/2005/8/layout/hierarchy3"/>
    <dgm:cxn modelId="{D50B1F3A-6D75-483A-9964-3A7CF3492C90}" type="presParOf" srcId="{0BF69849-8973-4FBD-906C-07816F8E9796}" destId="{0F7CD948-E23F-43AC-B0D4-DCEA05D9476E}" srcOrd="1" destOrd="0" presId="urn:microsoft.com/office/officeart/2005/8/layout/hierarchy3"/>
    <dgm:cxn modelId="{5D350BE4-F599-4984-A607-ABA1F3A407EE}" type="presParOf" srcId="{11A08277-0591-4BEF-AE20-976CD201FC86}" destId="{EDB6E3B6-9AE3-4DFC-9144-9957E83EF4F0}" srcOrd="1" destOrd="0" presId="urn:microsoft.com/office/officeart/2005/8/layout/hierarchy3"/>
    <dgm:cxn modelId="{B0A1A610-488A-4C39-973C-0FF30BEB60FE}" type="presParOf" srcId="{EDB6E3B6-9AE3-4DFC-9144-9957E83EF4F0}" destId="{BA6F6DA4-EE3D-4036-9959-A0948DC5FD40}" srcOrd="0" destOrd="0" presId="urn:microsoft.com/office/officeart/2005/8/layout/hierarchy3"/>
    <dgm:cxn modelId="{89D45E10-3390-4E0F-988D-5DDFFDD18B64}" type="presParOf" srcId="{EDB6E3B6-9AE3-4DFC-9144-9957E83EF4F0}" destId="{8FFFD43D-C131-411A-A386-6219E68F2AC6}" srcOrd="1" destOrd="0" presId="urn:microsoft.com/office/officeart/2005/8/layout/hierarchy3"/>
    <dgm:cxn modelId="{864268BA-B5CE-4D56-804D-EF31862C5EA5}" type="presParOf" srcId="{BEC90460-93A0-4624-B3E7-C844EFEA789C}" destId="{E4CD0734-A316-4A4B-B5FE-4EE4063B8701}" srcOrd="3" destOrd="0" presId="urn:microsoft.com/office/officeart/2005/8/layout/hierarchy3"/>
    <dgm:cxn modelId="{3B3BFB2A-B33A-4F5C-9EC0-6A8AB63135F7}" type="presParOf" srcId="{E4CD0734-A316-4A4B-B5FE-4EE4063B8701}" destId="{B913706B-923C-44D1-9E8A-D42FF171657F}" srcOrd="0" destOrd="0" presId="urn:microsoft.com/office/officeart/2005/8/layout/hierarchy3"/>
    <dgm:cxn modelId="{1FFBA19A-96E4-4209-BEA1-9343076D6B22}" type="presParOf" srcId="{B913706B-923C-44D1-9E8A-D42FF171657F}" destId="{072E3171-249D-4D48-9F8C-BE78825DFACE}" srcOrd="0" destOrd="0" presId="urn:microsoft.com/office/officeart/2005/8/layout/hierarchy3"/>
    <dgm:cxn modelId="{21DC3FA5-BC17-47BA-BF8F-1B207A62BA75}" type="presParOf" srcId="{B913706B-923C-44D1-9E8A-D42FF171657F}" destId="{AF2860DB-8B2E-4E38-9C1E-1BBA2C8A38B3}" srcOrd="1" destOrd="0" presId="urn:microsoft.com/office/officeart/2005/8/layout/hierarchy3"/>
    <dgm:cxn modelId="{97EAE499-191D-41C2-B80F-51C44B5E7944}" type="presParOf" srcId="{E4CD0734-A316-4A4B-B5FE-4EE4063B8701}" destId="{38856473-7183-4659-82A1-3F97AFD117FD}" srcOrd="1" destOrd="0" presId="urn:microsoft.com/office/officeart/2005/8/layout/hierarchy3"/>
    <dgm:cxn modelId="{071548FE-FCB3-4DC4-AACB-220A036467C5}" type="presParOf" srcId="{38856473-7183-4659-82A1-3F97AFD117FD}" destId="{69CC1D56-DEDB-453D-AB90-B0E1E5956ACF}" srcOrd="0" destOrd="0" presId="urn:microsoft.com/office/officeart/2005/8/layout/hierarchy3"/>
    <dgm:cxn modelId="{767E6DAA-1751-4BE8-9FAE-7BCDFAE22A48}" type="presParOf" srcId="{38856473-7183-4659-82A1-3F97AFD117FD}" destId="{B8F7F8B1-9DD0-4CAC-AB52-30F33DF8709C}" srcOrd="1" destOrd="0" presId="urn:microsoft.com/office/officeart/2005/8/layout/hierarchy3"/>
    <dgm:cxn modelId="{EE613246-EBF4-4592-9FC3-DF13E0C3A59E}" type="presParOf" srcId="{38856473-7183-4659-82A1-3F97AFD117FD}" destId="{B31FCF5C-0365-4710-A428-FB26FD10BB94}" srcOrd="2" destOrd="0" presId="urn:microsoft.com/office/officeart/2005/8/layout/hierarchy3"/>
    <dgm:cxn modelId="{D8E9386F-7CF1-447F-ABE9-CDDFEDF7AC85}" type="presParOf" srcId="{38856473-7183-4659-82A1-3F97AFD117FD}" destId="{443D9D8F-78F5-4515-BC55-AE2841CD88E4}" srcOrd="3" destOrd="0" presId="urn:microsoft.com/office/officeart/2005/8/layout/hierarchy3"/>
    <dgm:cxn modelId="{FE444819-FC32-44BE-8632-CDBAE1549323}" type="presParOf" srcId="{38856473-7183-4659-82A1-3F97AFD117FD}" destId="{C00CD20C-AA4F-4ED5-B337-3F8B51440373}" srcOrd="4" destOrd="0" presId="urn:microsoft.com/office/officeart/2005/8/layout/hierarchy3"/>
    <dgm:cxn modelId="{9831D1F7-6B92-4EF0-BFA8-DA73ECC725FA}" type="presParOf" srcId="{38856473-7183-4659-82A1-3F97AFD117FD}" destId="{BA7676F8-E6E3-4568-918D-5B5DC36428EF}" srcOrd="5" destOrd="0" presId="urn:microsoft.com/office/officeart/2005/8/layout/hierarchy3"/>
    <dgm:cxn modelId="{23C11F8B-A072-490F-BD7F-5420AF7F5338}" type="presParOf" srcId="{BEC90460-93A0-4624-B3E7-C844EFEA789C}" destId="{2FAA10CF-A7DF-4832-983C-FF88E3A5C3C0}" srcOrd="4" destOrd="0" presId="urn:microsoft.com/office/officeart/2005/8/layout/hierarchy3"/>
    <dgm:cxn modelId="{B0AAAB9C-9CCE-4543-98AC-B36060FE27CF}" type="presParOf" srcId="{2FAA10CF-A7DF-4832-983C-FF88E3A5C3C0}" destId="{DD9F96F2-D517-43EF-9722-ECE01A595E74}" srcOrd="0" destOrd="0" presId="urn:microsoft.com/office/officeart/2005/8/layout/hierarchy3"/>
    <dgm:cxn modelId="{A4E8FBC6-7461-4FEC-AA27-505ADEE86228}" type="presParOf" srcId="{DD9F96F2-D517-43EF-9722-ECE01A595E74}" destId="{38C47EFB-D89E-4674-BFA0-D7795CD73640}" srcOrd="0" destOrd="0" presId="urn:microsoft.com/office/officeart/2005/8/layout/hierarchy3"/>
    <dgm:cxn modelId="{9D2B771B-B42E-42EF-8080-D4414D40CC07}" type="presParOf" srcId="{DD9F96F2-D517-43EF-9722-ECE01A595E74}" destId="{A0BACBE0-ECE7-4D18-8138-509A22D9A1C0}" srcOrd="1" destOrd="0" presId="urn:microsoft.com/office/officeart/2005/8/layout/hierarchy3"/>
    <dgm:cxn modelId="{E13F14EC-314B-40E6-A85F-AF6A635CCB53}" type="presParOf" srcId="{2FAA10CF-A7DF-4832-983C-FF88E3A5C3C0}" destId="{E8668D74-2AC3-4BE7-925F-77E910F3CD4D}" srcOrd="1" destOrd="0" presId="urn:microsoft.com/office/officeart/2005/8/layout/hierarchy3"/>
    <dgm:cxn modelId="{4DFDB2A3-AE71-4544-9AA3-426423D73C16}" type="presParOf" srcId="{E8668D74-2AC3-4BE7-925F-77E910F3CD4D}" destId="{BF0AF96C-00D7-40B0-8E56-9663E691490A}" srcOrd="0" destOrd="0" presId="urn:microsoft.com/office/officeart/2005/8/layout/hierarchy3"/>
    <dgm:cxn modelId="{79E23B1C-49B7-48A5-AD01-5D3481B99313}" type="presParOf" srcId="{E8668D74-2AC3-4BE7-925F-77E910F3CD4D}" destId="{13ADA7B4-831B-42B2-BD1E-5430971D8F7A}" srcOrd="1" destOrd="0" presId="urn:microsoft.com/office/officeart/2005/8/layout/hierarchy3"/>
    <dgm:cxn modelId="{F2B43533-C0A9-44DC-9962-E0FCE739CA45}" type="presParOf" srcId="{BEC90460-93A0-4624-B3E7-C844EFEA789C}" destId="{AF25734E-5D82-47AE-B821-18C006707756}" srcOrd="5" destOrd="0" presId="urn:microsoft.com/office/officeart/2005/8/layout/hierarchy3"/>
    <dgm:cxn modelId="{4C827D56-24A2-40AF-A0F6-F518123B7B46}" type="presParOf" srcId="{AF25734E-5D82-47AE-B821-18C006707756}" destId="{E1A76771-E9E0-4278-B7B6-04DEB0B74E03}" srcOrd="0" destOrd="0" presId="urn:microsoft.com/office/officeart/2005/8/layout/hierarchy3"/>
    <dgm:cxn modelId="{0DC91E7F-F035-4705-9ABF-3149C433E284}" type="presParOf" srcId="{E1A76771-E9E0-4278-B7B6-04DEB0B74E03}" destId="{E8D90315-382E-4953-9DA4-C053F6FC6AE1}" srcOrd="0" destOrd="0" presId="urn:microsoft.com/office/officeart/2005/8/layout/hierarchy3"/>
    <dgm:cxn modelId="{53A1C608-8DFA-4C8D-A7B0-4A2F15A6F356}" type="presParOf" srcId="{E1A76771-E9E0-4278-B7B6-04DEB0B74E03}" destId="{80F77A46-2A19-48AE-869A-22BD5017C5D5}" srcOrd="1" destOrd="0" presId="urn:microsoft.com/office/officeart/2005/8/layout/hierarchy3"/>
    <dgm:cxn modelId="{E7F797EF-B1EC-4BB9-A1C3-380F05BB382D}" type="presParOf" srcId="{AF25734E-5D82-47AE-B821-18C006707756}" destId="{9017690E-4CDC-4298-89E4-E7D57F1B59F9}" srcOrd="1" destOrd="0" presId="urn:microsoft.com/office/officeart/2005/8/layout/hierarchy3"/>
    <dgm:cxn modelId="{BF2F4B4B-9C63-4D08-AE89-7FB2F85EDB46}" type="presParOf" srcId="{9017690E-4CDC-4298-89E4-E7D57F1B59F9}" destId="{51369819-A4C8-4FF6-BF38-75591D6FB76E}" srcOrd="0" destOrd="0" presId="urn:microsoft.com/office/officeart/2005/8/layout/hierarchy3"/>
    <dgm:cxn modelId="{24F15247-3AE1-4183-81ED-6AC8E4770ACC}" type="presParOf" srcId="{9017690E-4CDC-4298-89E4-E7D57F1B59F9}" destId="{45448571-F063-4B06-B754-D190413AD486}" srcOrd="1" destOrd="0" presId="urn:microsoft.com/office/officeart/2005/8/layout/hierarchy3"/>
    <dgm:cxn modelId="{7B4D46F7-5E68-4B30-B0F7-965772AE70C1}" type="presParOf" srcId="{BEC90460-93A0-4624-B3E7-C844EFEA789C}" destId="{0BBA6071-EB8F-4786-845D-4147580A1CAA}" srcOrd="6" destOrd="0" presId="urn:microsoft.com/office/officeart/2005/8/layout/hierarchy3"/>
    <dgm:cxn modelId="{F857E774-9F06-4496-8132-1AC4A8DD3F1D}" type="presParOf" srcId="{0BBA6071-EB8F-4786-845D-4147580A1CAA}" destId="{AD25640A-BECB-4E05-9014-61B8AD9BCDB7}" srcOrd="0" destOrd="0" presId="urn:microsoft.com/office/officeart/2005/8/layout/hierarchy3"/>
    <dgm:cxn modelId="{2143B901-7912-4309-810D-2BA2E7E8C9EC}" type="presParOf" srcId="{AD25640A-BECB-4E05-9014-61B8AD9BCDB7}" destId="{2EEA4071-7126-41FF-A084-63BE5AB3201D}" srcOrd="0" destOrd="0" presId="urn:microsoft.com/office/officeart/2005/8/layout/hierarchy3"/>
    <dgm:cxn modelId="{8A2915E7-A6FB-4432-913F-BEDD75D57060}" type="presParOf" srcId="{AD25640A-BECB-4E05-9014-61B8AD9BCDB7}" destId="{990EF581-91A1-4A6D-98BD-9A0E48D59036}" srcOrd="1" destOrd="0" presId="urn:microsoft.com/office/officeart/2005/8/layout/hierarchy3"/>
    <dgm:cxn modelId="{900EA9C8-D0AF-4B59-8DD6-FCA83AEF0759}" type="presParOf" srcId="{0BBA6071-EB8F-4786-845D-4147580A1CAA}" destId="{31D6E6F3-D6C8-48D1-8DEB-907355F56F65}" srcOrd="1" destOrd="0" presId="urn:microsoft.com/office/officeart/2005/8/layout/hierarchy3"/>
    <dgm:cxn modelId="{39E4FD39-5180-425C-A9C3-AC809B46FA99}" type="presParOf" srcId="{31D6E6F3-D6C8-48D1-8DEB-907355F56F65}" destId="{AD1CA734-BC2F-4B69-993D-46EE014C606C}" srcOrd="0" destOrd="0" presId="urn:microsoft.com/office/officeart/2005/8/layout/hierarchy3"/>
    <dgm:cxn modelId="{A3A2E5B9-D125-406D-A005-8F6A8A9A31FF}" type="presParOf" srcId="{31D6E6F3-D6C8-48D1-8DEB-907355F56F65}" destId="{37C240DB-2450-4057-A125-1EE108EB8B58}" srcOrd="1" destOrd="0" presId="urn:microsoft.com/office/officeart/2005/8/layout/hierarchy3"/>
    <dgm:cxn modelId="{79B28E59-DF2D-4146-924D-DB3588990D3B}" type="presParOf" srcId="{BEC90460-93A0-4624-B3E7-C844EFEA789C}" destId="{4EB37459-6C7B-483C-9175-2C4AC7611DC7}" srcOrd="7" destOrd="0" presId="urn:microsoft.com/office/officeart/2005/8/layout/hierarchy3"/>
    <dgm:cxn modelId="{30D42FC8-4C0A-4986-BC32-B862E36A8256}" type="presParOf" srcId="{4EB37459-6C7B-483C-9175-2C4AC7611DC7}" destId="{0C6FCC7D-057A-42E5-87C9-B08BF1269724}" srcOrd="0" destOrd="0" presId="urn:microsoft.com/office/officeart/2005/8/layout/hierarchy3"/>
    <dgm:cxn modelId="{E2ED914E-5C0D-4B40-92F9-857B3E5003AB}" type="presParOf" srcId="{0C6FCC7D-057A-42E5-87C9-B08BF1269724}" destId="{12C81F1C-EDFA-4792-B135-19A55F191DF0}" srcOrd="0" destOrd="0" presId="urn:microsoft.com/office/officeart/2005/8/layout/hierarchy3"/>
    <dgm:cxn modelId="{7461A840-E875-4B1A-A0A5-BA484BEBD030}" type="presParOf" srcId="{0C6FCC7D-057A-42E5-87C9-B08BF1269724}" destId="{FA4583F1-DF79-49F6-AF9E-33A025731CC7}" srcOrd="1" destOrd="0" presId="urn:microsoft.com/office/officeart/2005/8/layout/hierarchy3"/>
    <dgm:cxn modelId="{208406B8-8845-49DE-B684-AD7A1A8EAE69}" type="presParOf" srcId="{4EB37459-6C7B-483C-9175-2C4AC7611DC7}" destId="{5C8BE685-609A-485B-B84D-AD46F07E3946}" srcOrd="1" destOrd="0" presId="urn:microsoft.com/office/officeart/2005/8/layout/hierarchy3"/>
    <dgm:cxn modelId="{D22BC3EA-7393-4D08-8FF2-3CF87A591407}" type="presParOf" srcId="{5C8BE685-609A-485B-B84D-AD46F07E3946}" destId="{C763A7E0-E725-4BCE-8371-1F3DD82F76AD}" srcOrd="0" destOrd="0" presId="urn:microsoft.com/office/officeart/2005/8/layout/hierarchy3"/>
    <dgm:cxn modelId="{7235DD7C-7DF9-48A3-A1BA-B59D36AFAB88}" type="presParOf" srcId="{5C8BE685-609A-485B-B84D-AD46F07E3946}" destId="{BA38AFAD-B9CE-47DE-B7F2-1D17F3B46020}" srcOrd="1" destOrd="0" presId="urn:microsoft.com/office/officeart/2005/8/layout/hierarchy3"/>
    <dgm:cxn modelId="{66A105A7-CC51-46E5-BF32-E7B138C9148E}" type="presParOf" srcId="{5C8BE685-609A-485B-B84D-AD46F07E3946}" destId="{0E3108B1-1E83-44D8-890D-C479D1223524}" srcOrd="2" destOrd="0" presId="urn:microsoft.com/office/officeart/2005/8/layout/hierarchy3"/>
    <dgm:cxn modelId="{DDCD31DE-E4E0-4B4D-BFB4-0E66B6AA11D9}" type="presParOf" srcId="{5C8BE685-609A-485B-B84D-AD46F07E3946}" destId="{3AA59E83-C644-4AD5-A875-C10B43B7353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33E427-45AC-4352-92C2-EAF586A5D1DE}">
      <dsp:nvSpPr>
        <dsp:cNvPr id="0" name=""/>
        <dsp:cNvSpPr/>
      </dsp:nvSpPr>
      <dsp:spPr>
        <a:xfrm>
          <a:off x="7489813" y="1895547"/>
          <a:ext cx="216805" cy="377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8976"/>
              </a:lnTo>
              <a:lnTo>
                <a:pt x="216805" y="37789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B257A-35C9-4002-AFAD-0B0657B52159}">
      <dsp:nvSpPr>
        <dsp:cNvPr id="0" name=""/>
        <dsp:cNvSpPr/>
      </dsp:nvSpPr>
      <dsp:spPr>
        <a:xfrm>
          <a:off x="7489813" y="1895547"/>
          <a:ext cx="216805" cy="2936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6589"/>
              </a:lnTo>
              <a:lnTo>
                <a:pt x="216805" y="29365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C782F-7BF1-4E76-A4BB-CDA2A48B2003}">
      <dsp:nvSpPr>
        <dsp:cNvPr id="0" name=""/>
        <dsp:cNvSpPr/>
      </dsp:nvSpPr>
      <dsp:spPr>
        <a:xfrm>
          <a:off x="7489813" y="1895547"/>
          <a:ext cx="216805" cy="211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1275"/>
              </a:lnTo>
              <a:lnTo>
                <a:pt x="216805" y="211127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CBE93-68F8-47B8-AE57-BF0D0C9BDA37}">
      <dsp:nvSpPr>
        <dsp:cNvPr id="0" name=""/>
        <dsp:cNvSpPr/>
      </dsp:nvSpPr>
      <dsp:spPr>
        <a:xfrm>
          <a:off x="7489813" y="1895547"/>
          <a:ext cx="216805" cy="1292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269"/>
              </a:lnTo>
              <a:lnTo>
                <a:pt x="216805" y="12922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74887-B5CA-4E10-B101-6A5423B3C1F8}">
      <dsp:nvSpPr>
        <dsp:cNvPr id="0" name=""/>
        <dsp:cNvSpPr/>
      </dsp:nvSpPr>
      <dsp:spPr>
        <a:xfrm>
          <a:off x="7489813" y="1895547"/>
          <a:ext cx="216805" cy="505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5315"/>
              </a:lnTo>
              <a:lnTo>
                <a:pt x="216805" y="5053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04F60-5A09-4CEC-B8C5-DF06CABC9F14}">
      <dsp:nvSpPr>
        <dsp:cNvPr id="0" name=""/>
        <dsp:cNvSpPr/>
      </dsp:nvSpPr>
      <dsp:spPr>
        <a:xfrm>
          <a:off x="4465935" y="727876"/>
          <a:ext cx="3677345" cy="361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847"/>
              </a:lnTo>
              <a:lnTo>
                <a:pt x="3677345" y="271847"/>
              </a:lnTo>
              <a:lnTo>
                <a:pt x="3677345" y="36195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06DC2-50AD-4640-9565-6BAACE41220A}">
      <dsp:nvSpPr>
        <dsp:cNvPr id="0" name=""/>
        <dsp:cNvSpPr/>
      </dsp:nvSpPr>
      <dsp:spPr>
        <a:xfrm>
          <a:off x="3812467" y="1854927"/>
          <a:ext cx="791715" cy="3383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3971"/>
              </a:lnTo>
              <a:lnTo>
                <a:pt x="791715" y="338397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6CBC3-40A6-4BEB-A71D-4B079DFC49E6}">
      <dsp:nvSpPr>
        <dsp:cNvPr id="0" name=""/>
        <dsp:cNvSpPr/>
      </dsp:nvSpPr>
      <dsp:spPr>
        <a:xfrm>
          <a:off x="3812467" y="1854927"/>
          <a:ext cx="791715" cy="2508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39"/>
              </a:lnTo>
              <a:lnTo>
                <a:pt x="791715" y="250873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327AB-5DF1-40EF-BF5D-FF24B6005C59}">
      <dsp:nvSpPr>
        <dsp:cNvPr id="0" name=""/>
        <dsp:cNvSpPr/>
      </dsp:nvSpPr>
      <dsp:spPr>
        <a:xfrm>
          <a:off x="3812467" y="1854927"/>
          <a:ext cx="791715" cy="1562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2946"/>
              </a:lnTo>
              <a:lnTo>
                <a:pt x="791715" y="15629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47655-D107-451A-AE58-732DF05BAAE2}">
      <dsp:nvSpPr>
        <dsp:cNvPr id="0" name=""/>
        <dsp:cNvSpPr/>
      </dsp:nvSpPr>
      <dsp:spPr>
        <a:xfrm>
          <a:off x="3812467" y="1854927"/>
          <a:ext cx="791715" cy="617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148"/>
              </a:lnTo>
              <a:lnTo>
                <a:pt x="791715" y="61714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37056-BEE7-4BBF-81B3-7E1ED910C56B}">
      <dsp:nvSpPr>
        <dsp:cNvPr id="0" name=""/>
        <dsp:cNvSpPr/>
      </dsp:nvSpPr>
      <dsp:spPr>
        <a:xfrm>
          <a:off x="4420215" y="727876"/>
          <a:ext cx="91440" cy="3213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33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11453-6263-4D6A-9A2C-05F4A66C88A2}">
      <dsp:nvSpPr>
        <dsp:cNvPr id="0" name=""/>
        <dsp:cNvSpPr/>
      </dsp:nvSpPr>
      <dsp:spPr>
        <a:xfrm>
          <a:off x="163367" y="1834391"/>
          <a:ext cx="454915" cy="1570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0605"/>
              </a:lnTo>
              <a:lnTo>
                <a:pt x="454915" y="157060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0DCCF-2CDF-4376-88AD-B4688C795A87}">
      <dsp:nvSpPr>
        <dsp:cNvPr id="0" name=""/>
        <dsp:cNvSpPr/>
      </dsp:nvSpPr>
      <dsp:spPr>
        <a:xfrm>
          <a:off x="163367" y="1834391"/>
          <a:ext cx="454915" cy="677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733"/>
              </a:lnTo>
              <a:lnTo>
                <a:pt x="454915" y="67773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00EC8-5DED-4B42-AE18-5C29B5FC82DD}">
      <dsp:nvSpPr>
        <dsp:cNvPr id="0" name=""/>
        <dsp:cNvSpPr/>
      </dsp:nvSpPr>
      <dsp:spPr>
        <a:xfrm>
          <a:off x="816835" y="727876"/>
          <a:ext cx="3649100" cy="300797"/>
        </a:xfrm>
        <a:custGeom>
          <a:avLst/>
          <a:gdLst/>
          <a:ahLst/>
          <a:cxnLst/>
          <a:rect l="0" t="0" r="0" b="0"/>
          <a:pathLst>
            <a:path>
              <a:moveTo>
                <a:pt x="3649100" y="0"/>
              </a:moveTo>
              <a:lnTo>
                <a:pt x="3649100" y="210692"/>
              </a:lnTo>
              <a:lnTo>
                <a:pt x="0" y="210692"/>
              </a:lnTo>
              <a:lnTo>
                <a:pt x="0" y="3007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98136-71A6-4265-B45A-B455ADFBBD1E}">
      <dsp:nvSpPr>
        <dsp:cNvPr id="0" name=""/>
        <dsp:cNvSpPr/>
      </dsp:nvSpPr>
      <dsp:spPr>
        <a:xfrm>
          <a:off x="3625346" y="2292"/>
          <a:ext cx="1681177" cy="72558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625346" y="2292"/>
        <a:ext cx="1681177" cy="725584"/>
      </dsp:txXfrm>
    </dsp:sp>
    <dsp:sp modelId="{9F218EE5-D467-4967-870F-498AD080A215}">
      <dsp:nvSpPr>
        <dsp:cNvPr id="0" name=""/>
        <dsp:cNvSpPr/>
      </dsp:nvSpPr>
      <dsp:spPr>
        <a:xfrm>
          <a:off x="0" y="1028673"/>
          <a:ext cx="1633670" cy="805717"/>
        </a:xfrm>
        <a:prstGeom prst="rect">
          <a:avLst/>
        </a:prstGeom>
        <a:solidFill>
          <a:srgbClr val="DA2228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Решения для мобильности</a:t>
          </a:r>
          <a:endParaRPr lang="en-US" sz="1500" kern="1200" dirty="0"/>
        </a:p>
      </dsp:txBody>
      <dsp:txXfrm>
        <a:off x="0" y="1028673"/>
        <a:ext cx="1633670" cy="805717"/>
      </dsp:txXfrm>
    </dsp:sp>
    <dsp:sp modelId="{F195128E-ABB0-426A-9788-AB552E80FA2F}">
      <dsp:nvSpPr>
        <dsp:cNvPr id="0" name=""/>
        <dsp:cNvSpPr/>
      </dsp:nvSpPr>
      <dsp:spPr>
        <a:xfrm>
          <a:off x="618282" y="2160203"/>
          <a:ext cx="2315278" cy="703843"/>
        </a:xfrm>
        <a:prstGeom prst="rect">
          <a:avLst/>
        </a:prstGeom>
        <a:solidFill>
          <a:srgbClr val="902337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Автомобильные компоненты и системы</a:t>
          </a:r>
          <a:endParaRPr lang="en-US" sz="1500" kern="1200" dirty="0"/>
        </a:p>
      </dsp:txBody>
      <dsp:txXfrm>
        <a:off x="618282" y="2160203"/>
        <a:ext cx="2315278" cy="703843"/>
      </dsp:txXfrm>
    </dsp:sp>
    <dsp:sp modelId="{13BF4457-ECDC-45BA-BDF5-AA3DF254F440}">
      <dsp:nvSpPr>
        <dsp:cNvPr id="0" name=""/>
        <dsp:cNvSpPr/>
      </dsp:nvSpPr>
      <dsp:spPr>
        <a:xfrm>
          <a:off x="618282" y="3053075"/>
          <a:ext cx="2315278" cy="703843"/>
        </a:xfrm>
        <a:prstGeom prst="rect">
          <a:avLst/>
        </a:prstGeom>
        <a:solidFill>
          <a:srgbClr val="902337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Автомобильные запчасти и оборудование</a:t>
          </a:r>
          <a:endParaRPr lang="ru-RU" sz="1500" b="0" i="0" kern="1200" dirty="0"/>
        </a:p>
      </dsp:txBody>
      <dsp:txXfrm>
        <a:off x="618282" y="3053075"/>
        <a:ext cx="2315278" cy="703843"/>
      </dsp:txXfrm>
    </dsp:sp>
    <dsp:sp modelId="{5DB9731D-DCC0-4282-8BC0-0991750E3158}">
      <dsp:nvSpPr>
        <dsp:cNvPr id="0" name=""/>
        <dsp:cNvSpPr/>
      </dsp:nvSpPr>
      <dsp:spPr>
        <a:xfrm>
          <a:off x="3649100" y="1049209"/>
          <a:ext cx="1633670" cy="805717"/>
        </a:xfrm>
        <a:prstGeom prst="rect">
          <a:avLst/>
        </a:prstGeom>
        <a:solidFill>
          <a:srgbClr val="35A6C9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Решения для дома</a:t>
          </a:r>
          <a:endParaRPr lang="en-US" sz="1500" kern="1200" dirty="0"/>
        </a:p>
      </dsp:txBody>
      <dsp:txXfrm>
        <a:off x="3649100" y="1049209"/>
        <a:ext cx="1633670" cy="805717"/>
      </dsp:txXfrm>
    </dsp:sp>
    <dsp:sp modelId="{C86B3A97-8CFC-41DA-B149-4D1A994C1147}">
      <dsp:nvSpPr>
        <dsp:cNvPr id="0" name=""/>
        <dsp:cNvSpPr/>
      </dsp:nvSpPr>
      <dsp:spPr>
        <a:xfrm>
          <a:off x="4604182" y="2120154"/>
          <a:ext cx="2315278" cy="703843"/>
        </a:xfrm>
        <a:prstGeom prst="rect">
          <a:avLst/>
        </a:prstGeom>
        <a:solidFill>
          <a:srgbClr val="22448B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Садовые инструменты</a:t>
          </a:r>
          <a:endParaRPr lang="en-US" sz="1500" kern="1200" dirty="0"/>
        </a:p>
      </dsp:txBody>
      <dsp:txXfrm>
        <a:off x="4604182" y="2120154"/>
        <a:ext cx="2315278" cy="703843"/>
      </dsp:txXfrm>
    </dsp:sp>
    <dsp:sp modelId="{AB3F4885-8444-489E-ACBD-6024E8865A04}">
      <dsp:nvSpPr>
        <dsp:cNvPr id="0" name=""/>
        <dsp:cNvSpPr/>
      </dsp:nvSpPr>
      <dsp:spPr>
        <a:xfrm>
          <a:off x="4604182" y="3065951"/>
          <a:ext cx="2315278" cy="703843"/>
        </a:xfrm>
        <a:prstGeom prst="rect">
          <a:avLst/>
        </a:prstGeom>
        <a:solidFill>
          <a:srgbClr val="22448B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smtClean="0"/>
            <a:t>Отопление и горячее водоснабжение</a:t>
          </a:r>
          <a:endParaRPr lang="ru-RU" sz="1500" b="0" i="0" kern="1200"/>
        </a:p>
      </dsp:txBody>
      <dsp:txXfrm>
        <a:off x="4604182" y="3065951"/>
        <a:ext cx="2315278" cy="703843"/>
      </dsp:txXfrm>
    </dsp:sp>
    <dsp:sp modelId="{37104924-678E-428E-88A2-114F02EE7643}">
      <dsp:nvSpPr>
        <dsp:cNvPr id="0" name=""/>
        <dsp:cNvSpPr/>
      </dsp:nvSpPr>
      <dsp:spPr>
        <a:xfrm>
          <a:off x="4604182" y="4011744"/>
          <a:ext cx="2315278" cy="703843"/>
        </a:xfrm>
        <a:prstGeom prst="rect">
          <a:avLst/>
        </a:prstGeom>
        <a:solidFill>
          <a:srgbClr val="22448B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smtClean="0"/>
            <a:t>Бытовая техника</a:t>
          </a:r>
          <a:endParaRPr lang="ru-RU" sz="1500" b="0" i="0" kern="1200"/>
        </a:p>
      </dsp:txBody>
      <dsp:txXfrm>
        <a:off x="4604182" y="4011744"/>
        <a:ext cx="2315278" cy="703843"/>
      </dsp:txXfrm>
    </dsp:sp>
    <dsp:sp modelId="{57B73D85-353C-4357-B8AE-6F77BD7244C3}">
      <dsp:nvSpPr>
        <dsp:cNvPr id="0" name=""/>
        <dsp:cNvSpPr/>
      </dsp:nvSpPr>
      <dsp:spPr>
        <a:xfrm>
          <a:off x="4604182" y="4886976"/>
          <a:ext cx="2315278" cy="703843"/>
        </a:xfrm>
        <a:prstGeom prst="rect">
          <a:avLst/>
        </a:prstGeom>
        <a:solidFill>
          <a:srgbClr val="22448B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smtClean="0"/>
            <a:t>Электроинструменты</a:t>
          </a:r>
          <a:endParaRPr lang="ru-RU" sz="1500" b="0" i="0" kern="1200"/>
        </a:p>
      </dsp:txBody>
      <dsp:txXfrm>
        <a:off x="4604182" y="4886976"/>
        <a:ext cx="2315278" cy="703843"/>
      </dsp:txXfrm>
    </dsp:sp>
    <dsp:sp modelId="{037D57A8-E92F-415D-9F12-7C8F89DE6095}">
      <dsp:nvSpPr>
        <dsp:cNvPr id="0" name=""/>
        <dsp:cNvSpPr/>
      </dsp:nvSpPr>
      <dsp:spPr>
        <a:xfrm>
          <a:off x="7326446" y="1089829"/>
          <a:ext cx="1633670" cy="805717"/>
        </a:xfrm>
        <a:prstGeom prst="rect">
          <a:avLst/>
        </a:prstGeom>
        <a:solidFill>
          <a:srgbClr val="7FBE78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Промышленность и торговля</a:t>
          </a:r>
          <a:endParaRPr lang="en-US" sz="1500" kern="1200" dirty="0"/>
        </a:p>
      </dsp:txBody>
      <dsp:txXfrm>
        <a:off x="7326446" y="1089829"/>
        <a:ext cx="1633670" cy="805717"/>
      </dsp:txXfrm>
    </dsp:sp>
    <dsp:sp modelId="{931957B7-CEA0-4226-89ED-43464696541B}">
      <dsp:nvSpPr>
        <dsp:cNvPr id="0" name=""/>
        <dsp:cNvSpPr/>
      </dsp:nvSpPr>
      <dsp:spPr>
        <a:xfrm>
          <a:off x="7706618" y="2047752"/>
          <a:ext cx="4145747" cy="706220"/>
        </a:xfrm>
        <a:prstGeom prst="rect">
          <a:avLst/>
        </a:prstGeom>
        <a:solidFill>
          <a:srgbClr val="03A76A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Решения Бош в сфере услуг - </a:t>
          </a:r>
          <a:r>
            <a:rPr lang="ru-RU" sz="1400" b="0" i="0" kern="1200" dirty="0" err="1" smtClean="0"/>
            <a:t>Bosch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Service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Solutions</a:t>
          </a:r>
          <a:r>
            <a:rPr lang="ru-RU" sz="1400" b="0" i="0" kern="1200" dirty="0" smtClean="0"/>
            <a:t> является международным ведущим поставщиком по аутсорсингу комплексных и технологических услуг.</a:t>
          </a:r>
          <a:endParaRPr lang="en-US" sz="1400" kern="1200" dirty="0"/>
        </a:p>
      </dsp:txBody>
      <dsp:txXfrm>
        <a:off x="7706618" y="2047752"/>
        <a:ext cx="4145747" cy="706220"/>
      </dsp:txXfrm>
    </dsp:sp>
    <dsp:sp modelId="{884E94C2-5F88-4C36-A1D8-D3C05F7E57D6}">
      <dsp:nvSpPr>
        <dsp:cNvPr id="0" name=""/>
        <dsp:cNvSpPr/>
      </dsp:nvSpPr>
      <dsp:spPr>
        <a:xfrm>
          <a:off x="7706618" y="2834706"/>
          <a:ext cx="4145747" cy="706220"/>
        </a:xfrm>
        <a:prstGeom prst="rect">
          <a:avLst/>
        </a:prstGeom>
        <a:solidFill>
          <a:srgbClr val="03A76A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Технологии привода и управления - создание безопасных, универсальных и ресурсосберегающих решений по всему миру. </a:t>
          </a:r>
          <a:endParaRPr lang="en-US" sz="1400" kern="1200" dirty="0"/>
        </a:p>
      </dsp:txBody>
      <dsp:txXfrm>
        <a:off x="7706618" y="2834706"/>
        <a:ext cx="4145747" cy="706220"/>
      </dsp:txXfrm>
    </dsp:sp>
    <dsp:sp modelId="{0612ACD1-8A29-4053-862B-AC44B59EBBAF}">
      <dsp:nvSpPr>
        <dsp:cNvPr id="0" name=""/>
        <dsp:cNvSpPr/>
      </dsp:nvSpPr>
      <dsp:spPr>
        <a:xfrm>
          <a:off x="7706618" y="3653713"/>
          <a:ext cx="4145747" cy="706220"/>
        </a:xfrm>
        <a:prstGeom prst="rect">
          <a:avLst/>
        </a:prstGeom>
        <a:solidFill>
          <a:srgbClr val="03A76A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Электроинструменты для профессионалов</a:t>
          </a:r>
          <a:endParaRPr lang="en-US" sz="1400" kern="1200" dirty="0"/>
        </a:p>
      </dsp:txBody>
      <dsp:txXfrm>
        <a:off x="7706618" y="3653713"/>
        <a:ext cx="4145747" cy="706220"/>
      </dsp:txXfrm>
    </dsp:sp>
    <dsp:sp modelId="{AC32822A-378F-4879-8B28-A636277E0F2A}">
      <dsp:nvSpPr>
        <dsp:cNvPr id="0" name=""/>
        <dsp:cNvSpPr/>
      </dsp:nvSpPr>
      <dsp:spPr>
        <a:xfrm>
          <a:off x="7706618" y="4479026"/>
          <a:ext cx="4145747" cy="706220"/>
        </a:xfrm>
        <a:prstGeom prst="rect">
          <a:avLst/>
        </a:prstGeom>
        <a:solidFill>
          <a:srgbClr val="03A76A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Системы безопасности</a:t>
          </a:r>
          <a:endParaRPr lang="ru-RU" sz="1400" b="0" i="0" kern="1200" dirty="0"/>
        </a:p>
      </dsp:txBody>
      <dsp:txXfrm>
        <a:off x="7706618" y="4479026"/>
        <a:ext cx="4145747" cy="706220"/>
      </dsp:txXfrm>
    </dsp:sp>
    <dsp:sp modelId="{71112AE2-3C86-4CCF-839F-5231AEC21550}">
      <dsp:nvSpPr>
        <dsp:cNvPr id="0" name=""/>
        <dsp:cNvSpPr/>
      </dsp:nvSpPr>
      <dsp:spPr>
        <a:xfrm>
          <a:off x="7706618" y="5321413"/>
          <a:ext cx="4145747" cy="706220"/>
        </a:xfrm>
        <a:prstGeom prst="rect">
          <a:avLst/>
        </a:prstGeom>
        <a:solidFill>
          <a:srgbClr val="03A76A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Программное обеспечение</a:t>
          </a:r>
          <a:endParaRPr lang="ru-RU" sz="1400" b="0" i="0" kern="1200" dirty="0"/>
        </a:p>
      </dsp:txBody>
      <dsp:txXfrm>
        <a:off x="7706618" y="5321413"/>
        <a:ext cx="4145747" cy="7062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FA29A9-3948-40EA-96B8-0A572BCC8734}">
      <dsp:nvSpPr>
        <dsp:cNvPr id="0" name=""/>
        <dsp:cNvSpPr/>
      </dsp:nvSpPr>
      <dsp:spPr>
        <a:xfrm>
          <a:off x="281902" y="595050"/>
          <a:ext cx="914328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VPN</a:t>
          </a:r>
          <a:endParaRPr lang="en-US" sz="1200" kern="1200" dirty="0"/>
        </a:p>
      </dsp:txBody>
      <dsp:txXfrm>
        <a:off x="281902" y="595050"/>
        <a:ext cx="914328" cy="818616"/>
      </dsp:txXfrm>
    </dsp:sp>
    <dsp:sp modelId="{F2A81067-8A8D-44DE-A7C9-812882BA94E9}">
      <dsp:nvSpPr>
        <dsp:cNvPr id="0" name=""/>
        <dsp:cNvSpPr/>
      </dsp:nvSpPr>
      <dsp:spPr>
        <a:xfrm>
          <a:off x="327615" y="1413666"/>
          <a:ext cx="91440" cy="4242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4222"/>
              </a:lnTo>
              <a:lnTo>
                <a:pt x="134259" y="42422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E1985-F61A-46EA-8322-0372F242C02D}">
      <dsp:nvSpPr>
        <dsp:cNvPr id="0" name=""/>
        <dsp:cNvSpPr/>
      </dsp:nvSpPr>
      <dsp:spPr>
        <a:xfrm>
          <a:off x="461875" y="1541610"/>
          <a:ext cx="1244413" cy="592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Медленный доступ в интернет</a:t>
          </a:r>
          <a:endParaRPr lang="en-US" sz="1200" kern="1200" dirty="0"/>
        </a:p>
      </dsp:txBody>
      <dsp:txXfrm>
        <a:off x="461875" y="1541610"/>
        <a:ext cx="1244413" cy="592557"/>
      </dsp:txXfrm>
    </dsp:sp>
    <dsp:sp modelId="{69016320-B69B-4207-9E3B-FA45E238D70F}">
      <dsp:nvSpPr>
        <dsp:cNvPr id="0" name=""/>
        <dsp:cNvSpPr/>
      </dsp:nvSpPr>
      <dsp:spPr>
        <a:xfrm>
          <a:off x="327615" y="1413666"/>
          <a:ext cx="91440" cy="1128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8855"/>
              </a:lnTo>
              <a:lnTo>
                <a:pt x="109072" y="112885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DC3CB-9D8B-4CC2-A4F6-A8A14FE7C046}">
      <dsp:nvSpPr>
        <dsp:cNvPr id="0" name=""/>
        <dsp:cNvSpPr/>
      </dsp:nvSpPr>
      <dsp:spPr>
        <a:xfrm>
          <a:off x="436687" y="2219218"/>
          <a:ext cx="1409282" cy="646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Требовательность к высокой скорости подключения</a:t>
          </a:r>
          <a:endParaRPr lang="en-US" sz="1200" kern="1200" dirty="0"/>
        </a:p>
      </dsp:txBody>
      <dsp:txXfrm>
        <a:off x="436687" y="2219218"/>
        <a:ext cx="1409282" cy="646606"/>
      </dsp:txXfrm>
    </dsp:sp>
    <dsp:sp modelId="{947A3F5E-54E0-4173-874A-541EF5897142}">
      <dsp:nvSpPr>
        <dsp:cNvPr id="0" name=""/>
        <dsp:cNvSpPr/>
      </dsp:nvSpPr>
      <dsp:spPr>
        <a:xfrm>
          <a:off x="476499" y="3037331"/>
          <a:ext cx="914328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Заблокированные </a:t>
          </a:r>
          <a:r>
            <a:rPr lang="en-US" sz="1200" kern="1200" dirty="0" smtClean="0"/>
            <a:t>USB</a:t>
          </a:r>
          <a:r>
            <a:rPr lang="ru-RU" sz="1200" kern="1200" dirty="0" smtClean="0"/>
            <a:t>-порты</a:t>
          </a:r>
          <a:endParaRPr lang="en-US" sz="1200" kern="1200" dirty="0"/>
        </a:p>
      </dsp:txBody>
      <dsp:txXfrm>
        <a:off x="476499" y="3037331"/>
        <a:ext cx="914328" cy="818616"/>
      </dsp:txXfrm>
    </dsp:sp>
    <dsp:sp modelId="{941C5991-34DD-4F1A-B9AD-D11315015CAD}">
      <dsp:nvSpPr>
        <dsp:cNvPr id="0" name=""/>
        <dsp:cNvSpPr/>
      </dsp:nvSpPr>
      <dsp:spPr>
        <a:xfrm>
          <a:off x="567932" y="3855947"/>
          <a:ext cx="162122" cy="44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365"/>
              </a:lnTo>
              <a:lnTo>
                <a:pt x="162122" y="4433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6EC19-8EFA-4ECB-9CB3-403A84AF6BD9}">
      <dsp:nvSpPr>
        <dsp:cNvPr id="0" name=""/>
        <dsp:cNvSpPr/>
      </dsp:nvSpPr>
      <dsp:spPr>
        <a:xfrm>
          <a:off x="730054" y="3995168"/>
          <a:ext cx="1413128" cy="6082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Получение разрешения на использование </a:t>
          </a:r>
        </a:p>
      </dsp:txBody>
      <dsp:txXfrm>
        <a:off x="730054" y="3995168"/>
        <a:ext cx="1413128" cy="608289"/>
      </dsp:txXfrm>
    </dsp:sp>
    <dsp:sp modelId="{A04F484B-67B3-4EB4-8156-11C3C5E17D0A}">
      <dsp:nvSpPr>
        <dsp:cNvPr id="0" name=""/>
        <dsp:cNvSpPr/>
      </dsp:nvSpPr>
      <dsp:spPr>
        <a:xfrm>
          <a:off x="4495357" y="589840"/>
          <a:ext cx="1143574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Отсутствие возможности загрузки файлов в интернет</a:t>
          </a:r>
          <a:endParaRPr lang="en-US" sz="1200" kern="1200" dirty="0"/>
        </a:p>
      </dsp:txBody>
      <dsp:txXfrm>
        <a:off x="4495357" y="589840"/>
        <a:ext cx="1143574" cy="818616"/>
      </dsp:txXfrm>
    </dsp:sp>
    <dsp:sp modelId="{BA6F6DA4-EE3D-4036-9959-A0948DC5FD40}">
      <dsp:nvSpPr>
        <dsp:cNvPr id="0" name=""/>
        <dsp:cNvSpPr/>
      </dsp:nvSpPr>
      <dsp:spPr>
        <a:xfrm>
          <a:off x="4563995" y="1408456"/>
          <a:ext cx="91440" cy="450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0572"/>
              </a:lnTo>
              <a:lnTo>
                <a:pt x="109441" y="45057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FD43D-C131-411A-A386-6219E68F2AC6}">
      <dsp:nvSpPr>
        <dsp:cNvPr id="0" name=""/>
        <dsp:cNvSpPr/>
      </dsp:nvSpPr>
      <dsp:spPr>
        <a:xfrm>
          <a:off x="4673436" y="1505225"/>
          <a:ext cx="1140954" cy="707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Разрешение на использование облаков</a:t>
          </a:r>
        </a:p>
      </dsp:txBody>
      <dsp:txXfrm>
        <a:off x="4673436" y="1505225"/>
        <a:ext cx="1140954" cy="707607"/>
      </dsp:txXfrm>
    </dsp:sp>
    <dsp:sp modelId="{072E3171-249D-4D48-9F8C-BE78825DFACE}">
      <dsp:nvSpPr>
        <dsp:cNvPr id="0" name=""/>
        <dsp:cNvSpPr/>
      </dsp:nvSpPr>
      <dsp:spPr>
        <a:xfrm>
          <a:off x="2283941" y="606123"/>
          <a:ext cx="1132871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Возможность использования только рабочих компьютеров</a:t>
          </a:r>
          <a:endParaRPr lang="en-US" sz="1200" kern="1200" dirty="0"/>
        </a:p>
      </dsp:txBody>
      <dsp:txXfrm>
        <a:off x="2283941" y="606123"/>
        <a:ext cx="1132871" cy="818616"/>
      </dsp:txXfrm>
    </dsp:sp>
    <dsp:sp modelId="{69CC1D56-DEDB-453D-AB90-B0E1E5956ACF}">
      <dsp:nvSpPr>
        <dsp:cNvPr id="0" name=""/>
        <dsp:cNvSpPr/>
      </dsp:nvSpPr>
      <dsp:spPr>
        <a:xfrm>
          <a:off x="2397228" y="1424739"/>
          <a:ext cx="267162" cy="231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6228"/>
              </a:lnTo>
              <a:lnTo>
                <a:pt x="267162" y="231622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7F8B1-9DD0-4CAC-AB52-30F33DF8709C}">
      <dsp:nvSpPr>
        <dsp:cNvPr id="0" name=""/>
        <dsp:cNvSpPr/>
      </dsp:nvSpPr>
      <dsp:spPr>
        <a:xfrm>
          <a:off x="2664390" y="3331659"/>
          <a:ext cx="1561610" cy="8186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Дополнительный компьютер</a:t>
          </a:r>
          <a:endParaRPr lang="en-US" sz="1200" kern="1200" dirty="0"/>
        </a:p>
      </dsp:txBody>
      <dsp:txXfrm>
        <a:off x="2664390" y="3331659"/>
        <a:ext cx="1561610" cy="818618"/>
      </dsp:txXfrm>
    </dsp:sp>
    <dsp:sp modelId="{B31FCF5C-0365-4710-A428-FB26FD10BB94}">
      <dsp:nvSpPr>
        <dsp:cNvPr id="0" name=""/>
        <dsp:cNvSpPr/>
      </dsp:nvSpPr>
      <dsp:spPr>
        <a:xfrm>
          <a:off x="2397228" y="1424739"/>
          <a:ext cx="210160" cy="572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440"/>
              </a:lnTo>
              <a:lnTo>
                <a:pt x="210160" y="57244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D9D8F-78F5-4515-BC55-AE2841CD88E4}">
      <dsp:nvSpPr>
        <dsp:cNvPr id="0" name=""/>
        <dsp:cNvSpPr/>
      </dsp:nvSpPr>
      <dsp:spPr>
        <a:xfrm>
          <a:off x="2607389" y="1587871"/>
          <a:ext cx="1551522" cy="8186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 самый удобный, приходится заново привыкать</a:t>
          </a:r>
          <a:endParaRPr lang="en-US" sz="1200" kern="1200" dirty="0"/>
        </a:p>
      </dsp:txBody>
      <dsp:txXfrm>
        <a:off x="2607389" y="1587871"/>
        <a:ext cx="1551522" cy="818616"/>
      </dsp:txXfrm>
    </dsp:sp>
    <dsp:sp modelId="{C00CD20C-AA4F-4ED5-B337-3F8B51440373}">
      <dsp:nvSpPr>
        <dsp:cNvPr id="0" name=""/>
        <dsp:cNvSpPr/>
      </dsp:nvSpPr>
      <dsp:spPr>
        <a:xfrm>
          <a:off x="2397228" y="1424739"/>
          <a:ext cx="214034" cy="1424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636"/>
              </a:lnTo>
              <a:lnTo>
                <a:pt x="214034" y="14246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676F8-E6E3-4568-918D-5B5DC36428EF}">
      <dsp:nvSpPr>
        <dsp:cNvPr id="0" name=""/>
        <dsp:cNvSpPr/>
      </dsp:nvSpPr>
      <dsp:spPr>
        <a:xfrm>
          <a:off x="2611263" y="2440066"/>
          <a:ext cx="1561220" cy="8186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Для соединения с интернетом не из офиса придется использовать </a:t>
          </a:r>
          <a:r>
            <a:rPr lang="en-US" sz="1200" kern="1200" dirty="0" smtClean="0"/>
            <a:t>VPN</a:t>
          </a:r>
          <a:endParaRPr lang="en-US" sz="1200" kern="1200" dirty="0"/>
        </a:p>
      </dsp:txBody>
      <dsp:txXfrm>
        <a:off x="2611263" y="2440066"/>
        <a:ext cx="1561220" cy="818618"/>
      </dsp:txXfrm>
    </dsp:sp>
    <dsp:sp modelId="{38C47EFB-D89E-4674-BFA0-D7795CD73640}">
      <dsp:nvSpPr>
        <dsp:cNvPr id="0" name=""/>
        <dsp:cNvSpPr/>
      </dsp:nvSpPr>
      <dsp:spPr>
        <a:xfrm>
          <a:off x="5085996" y="2596193"/>
          <a:ext cx="1322649" cy="1046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Запрет на использование личных устройств помимо мобильных</a:t>
          </a:r>
          <a:endParaRPr lang="en-US" sz="1200" kern="1200" dirty="0"/>
        </a:p>
      </dsp:txBody>
      <dsp:txXfrm>
        <a:off x="5085996" y="2596193"/>
        <a:ext cx="1322649" cy="1046154"/>
      </dsp:txXfrm>
    </dsp:sp>
    <dsp:sp modelId="{BF0AF96C-00D7-40B0-8E56-9663E691490A}">
      <dsp:nvSpPr>
        <dsp:cNvPr id="0" name=""/>
        <dsp:cNvSpPr/>
      </dsp:nvSpPr>
      <dsp:spPr>
        <a:xfrm>
          <a:off x="5218261" y="3642347"/>
          <a:ext cx="124095" cy="56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278"/>
              </a:lnTo>
              <a:lnTo>
                <a:pt x="124095" y="5612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DA7B4-831B-42B2-BD1E-5430971D8F7A}">
      <dsp:nvSpPr>
        <dsp:cNvPr id="0" name=""/>
        <dsp:cNvSpPr/>
      </dsp:nvSpPr>
      <dsp:spPr>
        <a:xfrm>
          <a:off x="5342357" y="3794317"/>
          <a:ext cx="914328" cy="8186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Запрет на запуск</a:t>
          </a:r>
          <a:endParaRPr lang="en-US" sz="1200" b="0" kern="1200" dirty="0"/>
        </a:p>
      </dsp:txBody>
      <dsp:txXfrm>
        <a:off x="5342357" y="3794317"/>
        <a:ext cx="914328" cy="818616"/>
      </dsp:txXfrm>
    </dsp:sp>
    <dsp:sp modelId="{E8D90315-382E-4953-9DA4-C053F6FC6AE1}">
      <dsp:nvSpPr>
        <dsp:cNvPr id="0" name=""/>
        <dsp:cNvSpPr/>
      </dsp:nvSpPr>
      <dsp:spPr>
        <a:xfrm>
          <a:off x="6826245" y="562650"/>
          <a:ext cx="1038557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Шифрование всех запоминающих устройств</a:t>
          </a:r>
          <a:endParaRPr lang="en-US" sz="1200" kern="1200" dirty="0"/>
        </a:p>
      </dsp:txBody>
      <dsp:txXfrm>
        <a:off x="6826245" y="562650"/>
        <a:ext cx="1038557" cy="818616"/>
      </dsp:txXfrm>
    </dsp:sp>
    <dsp:sp modelId="{51369819-A4C8-4FF6-BF38-75591D6FB76E}">
      <dsp:nvSpPr>
        <dsp:cNvPr id="0" name=""/>
        <dsp:cNvSpPr/>
      </dsp:nvSpPr>
      <dsp:spPr>
        <a:xfrm>
          <a:off x="6930101" y="1381266"/>
          <a:ext cx="111263" cy="525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472"/>
              </a:lnTo>
              <a:lnTo>
                <a:pt x="111263" y="52547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48571-F063-4B06-B754-D190413AD486}">
      <dsp:nvSpPr>
        <dsp:cNvPr id="0" name=""/>
        <dsp:cNvSpPr/>
      </dsp:nvSpPr>
      <dsp:spPr>
        <a:xfrm>
          <a:off x="7041364" y="1497431"/>
          <a:ext cx="914328" cy="8186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случае поломки, восстановлению не подлежит</a:t>
          </a:r>
          <a:endParaRPr lang="en-US" sz="1200" kern="1200" dirty="0"/>
        </a:p>
      </dsp:txBody>
      <dsp:txXfrm>
        <a:off x="7041364" y="1497431"/>
        <a:ext cx="914328" cy="818616"/>
      </dsp:txXfrm>
    </dsp:sp>
    <dsp:sp modelId="{2EEA4071-7126-41FF-A084-63BE5AB3201D}">
      <dsp:nvSpPr>
        <dsp:cNvPr id="0" name=""/>
        <dsp:cNvSpPr/>
      </dsp:nvSpPr>
      <dsp:spPr>
        <a:xfrm>
          <a:off x="7004915" y="2621807"/>
          <a:ext cx="1100812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Разрешение на получение </a:t>
          </a:r>
          <a:r>
            <a:rPr lang="ru-RU" sz="1200" b="1" kern="1200" dirty="0" err="1" smtClean="0"/>
            <a:t>флешек</a:t>
          </a:r>
          <a:endParaRPr lang="en-US" sz="1200" kern="1200" dirty="0"/>
        </a:p>
      </dsp:txBody>
      <dsp:txXfrm>
        <a:off x="7004915" y="2621807"/>
        <a:ext cx="1100812" cy="818616"/>
      </dsp:txXfrm>
    </dsp:sp>
    <dsp:sp modelId="{AD1CA734-BC2F-4B69-993D-46EE014C606C}">
      <dsp:nvSpPr>
        <dsp:cNvPr id="0" name=""/>
        <dsp:cNvSpPr/>
      </dsp:nvSpPr>
      <dsp:spPr>
        <a:xfrm>
          <a:off x="7069276" y="3440423"/>
          <a:ext cx="91440" cy="4456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5621"/>
              </a:lnTo>
              <a:lnTo>
                <a:pt x="105310" y="4456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240DB-2450-4057-A125-1EE108EB8B58}">
      <dsp:nvSpPr>
        <dsp:cNvPr id="0" name=""/>
        <dsp:cNvSpPr/>
      </dsp:nvSpPr>
      <dsp:spPr>
        <a:xfrm>
          <a:off x="7174586" y="3659602"/>
          <a:ext cx="1011677" cy="452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Временные затраты</a:t>
          </a:r>
          <a:endParaRPr lang="en-US" sz="1200" kern="1200" dirty="0"/>
        </a:p>
      </dsp:txBody>
      <dsp:txXfrm>
        <a:off x="7174586" y="3659602"/>
        <a:ext cx="1011677" cy="452886"/>
      </dsp:txXfrm>
    </dsp:sp>
    <dsp:sp modelId="{12C81F1C-EDFA-4792-B135-19A55F191DF0}">
      <dsp:nvSpPr>
        <dsp:cNvPr id="0" name=""/>
        <dsp:cNvSpPr/>
      </dsp:nvSpPr>
      <dsp:spPr>
        <a:xfrm>
          <a:off x="8483638" y="950029"/>
          <a:ext cx="1309737" cy="818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Контроль за доступом к папкам на серверах </a:t>
          </a:r>
          <a:endParaRPr lang="en-US" sz="1200" kern="1200" dirty="0"/>
        </a:p>
      </dsp:txBody>
      <dsp:txXfrm>
        <a:off x="8483638" y="950029"/>
        <a:ext cx="1309737" cy="818616"/>
      </dsp:txXfrm>
    </dsp:sp>
    <dsp:sp modelId="{C763A7E0-E725-4BCE-8371-1F3DD82F76AD}">
      <dsp:nvSpPr>
        <dsp:cNvPr id="0" name=""/>
        <dsp:cNvSpPr/>
      </dsp:nvSpPr>
      <dsp:spPr>
        <a:xfrm>
          <a:off x="8614612" y="1768645"/>
          <a:ext cx="200764" cy="47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127"/>
              </a:lnTo>
              <a:lnTo>
                <a:pt x="200764" y="47212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8AFAD-B9CE-47DE-B7F2-1D17F3B46020}">
      <dsp:nvSpPr>
        <dsp:cNvPr id="0" name=""/>
        <dsp:cNvSpPr/>
      </dsp:nvSpPr>
      <dsp:spPr>
        <a:xfrm>
          <a:off x="8815376" y="1824478"/>
          <a:ext cx="1673846" cy="832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Необходимость получения разрешения на доступ у владельца папки</a:t>
          </a:r>
          <a:endParaRPr lang="en-US" sz="1200" kern="1200" dirty="0"/>
        </a:p>
      </dsp:txBody>
      <dsp:txXfrm>
        <a:off x="8815376" y="1824478"/>
        <a:ext cx="1673846" cy="832587"/>
      </dsp:txXfrm>
    </dsp:sp>
    <dsp:sp modelId="{0E3108B1-1E83-44D8-890D-C479D1223524}">
      <dsp:nvSpPr>
        <dsp:cNvPr id="0" name=""/>
        <dsp:cNvSpPr/>
      </dsp:nvSpPr>
      <dsp:spPr>
        <a:xfrm>
          <a:off x="8614612" y="1768645"/>
          <a:ext cx="202161" cy="1576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578"/>
              </a:lnTo>
              <a:lnTo>
                <a:pt x="202161" y="15765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59E83-C644-4AD5-A875-C10B43B73530}">
      <dsp:nvSpPr>
        <dsp:cNvPr id="0" name=""/>
        <dsp:cNvSpPr/>
      </dsp:nvSpPr>
      <dsp:spPr>
        <a:xfrm>
          <a:off x="8816774" y="2822146"/>
          <a:ext cx="1673846" cy="1046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Необходимость получения разрешения для создания</a:t>
          </a:r>
          <a:r>
            <a:rPr lang="en-US" sz="1200" kern="1200" dirty="0" smtClean="0"/>
            <a:t>/</a:t>
          </a:r>
          <a:r>
            <a:rPr lang="ru-RU" sz="1200" kern="1200" dirty="0" smtClean="0"/>
            <a:t>удаления папки на сервере у его владельца</a:t>
          </a:r>
          <a:endParaRPr lang="en-US" sz="1200" kern="1200" dirty="0"/>
        </a:p>
      </dsp:txBody>
      <dsp:txXfrm>
        <a:off x="8816774" y="2822146"/>
        <a:ext cx="1673846" cy="1046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1D8CE-F528-4A94-83F6-A1B48C698A92}" type="datetimeFigureOut">
              <a:rPr lang="en-US" smtClean="0"/>
              <a:pPr/>
              <a:t>11/19/2018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DBEE-A980-4397-B8E0-6C63DC3C2D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68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6C6F-A24D-445C-BFE4-DE5D3CD35DE8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357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79A3-3570-4DE8-A211-A11612E8043C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965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573-CAD3-4A69-8FDF-9C0C0B1FBFAF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041998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DB3F-17AD-4D80-8792-BC39D9507C26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355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4E0C-D892-4E34-874B-974B1BA01295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2284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366C-E41E-4140-AC1D-BA8FFC8FF4CB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9738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B161-B12E-4A53-A282-BA02470805B0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9758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5461-2062-4C23-9788-360B7A1D662E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688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3C1E-AFAC-41F8-B924-F58EE1F0D0C1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468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7775-1A7E-472D-AAA0-7F114CA359FB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742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04E8-0231-40BB-9E83-4B48844254F0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293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E38D-1B24-4140-AE3A-A56338CEE7CA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835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28AE-3F95-418C-B888-50766B6D1BB2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012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A96-232C-4B56-8453-5ABD80528DA5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581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ABD2-EA99-46F4-A597-9F0C09391357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822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C6603-4B55-4A3D-AA5E-5DF4C5A0F288}" type="datetime1">
              <a:rPr lang="en-US" smtClean="0"/>
              <a:pPr/>
              <a:t>11/19/2018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62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9A33C-9EE0-4192-BA9F-8D6B143AB34F}" type="datetime1">
              <a:rPr lang="en-US" smtClean="0"/>
              <a:pPr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2 из 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6B9DBF-68FD-4309-AF19-7E1CF365B8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024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ПО ПРОИЗВОДСТВЕННОЙ ПРАКТИКЕ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Производственная (практика по получению профессиональных умений и опыта профессиональной деятельности)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5842" y="0"/>
            <a:ext cx="7068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Самарский государственный университет путей сообщения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31371" y="4554936"/>
            <a:ext cx="3687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dirty="0" smtClean="0"/>
          </a:p>
          <a:p>
            <a:pPr algn="r"/>
            <a:r>
              <a:rPr lang="ru-RU" dirty="0" smtClean="0"/>
              <a:t>Студент группы ИСТб-51</a:t>
            </a:r>
            <a:br>
              <a:rPr lang="ru-RU" dirty="0" smtClean="0"/>
            </a:br>
            <a:r>
              <a:rPr lang="ru-RU" dirty="0" smtClean="0"/>
              <a:t>Автор</a:t>
            </a:r>
            <a:r>
              <a:rPr lang="ru-RU" dirty="0" smtClean="0"/>
              <a:t>: </a:t>
            </a:r>
            <a:r>
              <a:rPr lang="ru-RU" dirty="0" err="1" smtClean="0"/>
              <a:t>Дауб</a:t>
            </a:r>
            <a:r>
              <a:rPr lang="ru-RU" dirty="0" smtClean="0"/>
              <a:t> </a:t>
            </a:r>
            <a:r>
              <a:rPr lang="ru-RU" dirty="0" smtClean="0"/>
              <a:t>Игорь Сергеевич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3021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Информационная безопасность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9609"/>
            <a:ext cx="8596668" cy="106158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2559646907"/>
              </p:ext>
            </p:extLst>
          </p:nvPr>
        </p:nvGraphicFramePr>
        <p:xfrm>
          <a:off x="200297" y="1497874"/>
          <a:ext cx="11295017" cy="5360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 smtClean="0"/>
              <a:t>10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12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решения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11383"/>
            <a:ext cx="8823717" cy="4384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Сочетание </a:t>
            </a:r>
            <a:r>
              <a:rPr lang="en-US" b="1" dirty="0" smtClean="0"/>
              <a:t>MS Outlook </a:t>
            </a:r>
            <a:r>
              <a:rPr lang="ru-RU" b="1" dirty="0" smtClean="0"/>
              <a:t>и </a:t>
            </a:r>
            <a:r>
              <a:rPr lang="en-US" b="1" dirty="0" smtClean="0"/>
              <a:t>MS Skype for business</a:t>
            </a:r>
            <a:r>
              <a:rPr lang="ru-RU" b="1" dirty="0" smtClean="0"/>
              <a:t>, а именно возможность сотрудникам узнавать информацию об их коллегах</a:t>
            </a:r>
            <a:r>
              <a:rPr lang="en-US" b="1" dirty="0" smtClean="0"/>
              <a:t>:</a:t>
            </a:r>
          </a:p>
          <a:p>
            <a:r>
              <a:rPr lang="ru-RU" dirty="0"/>
              <a:t>у</a:t>
            </a:r>
            <a:r>
              <a:rPr lang="ru-RU" dirty="0" smtClean="0"/>
              <a:t>знать расписание сотрудников</a:t>
            </a:r>
            <a:r>
              <a:rPr lang="en-US" dirty="0" smtClean="0"/>
              <a:t>;</a:t>
            </a:r>
          </a:p>
          <a:p>
            <a:r>
              <a:rPr lang="ru-RU" dirty="0"/>
              <a:t>у</a:t>
            </a:r>
            <a:r>
              <a:rPr lang="ru-RU" dirty="0" smtClean="0"/>
              <a:t>знать место работы, фамилию и имя, месторасположение, отдел и должность</a:t>
            </a:r>
            <a:r>
              <a:rPr lang="en-US" dirty="0" smtClean="0"/>
              <a:t>;</a:t>
            </a:r>
          </a:p>
          <a:p>
            <a:r>
              <a:rPr lang="ru-RU" dirty="0" smtClean="0"/>
              <a:t>узнать, доступен ли в данный момент человек.</a:t>
            </a:r>
          </a:p>
          <a:p>
            <a:pPr marL="0" indent="0">
              <a:buNone/>
            </a:pPr>
            <a:r>
              <a:rPr lang="ru-RU" b="1" dirty="0"/>
              <a:t>(</a:t>
            </a:r>
            <a:r>
              <a:rPr lang="ru-RU" b="1" i="1" dirty="0"/>
              <a:t>Имя отдела) – </a:t>
            </a:r>
            <a:r>
              <a:rPr lang="en-US" b="1" i="1" dirty="0"/>
              <a:t>Hotline</a:t>
            </a:r>
            <a:r>
              <a:rPr lang="ru-RU" b="1" i="1" dirty="0"/>
              <a:t>:</a:t>
            </a:r>
            <a:endParaRPr lang="en-US" b="1" dirty="0"/>
          </a:p>
          <a:p>
            <a:pPr lvl="0"/>
            <a:r>
              <a:rPr lang="ru-RU" i="1" dirty="0"/>
              <a:t>п</a:t>
            </a:r>
            <a:r>
              <a:rPr lang="ru-RU" i="1" dirty="0" smtClean="0"/>
              <a:t>редназначена </a:t>
            </a:r>
            <a:r>
              <a:rPr lang="ru-RU" i="1" dirty="0"/>
              <a:t>для сбора запросов, направленных к конкретному отделу от сотрудников, например, </a:t>
            </a:r>
            <a:r>
              <a:rPr lang="en-US" i="1" dirty="0"/>
              <a:t>CI</a:t>
            </a:r>
            <a:r>
              <a:rPr lang="ru-RU" i="1" dirty="0"/>
              <a:t>-</a:t>
            </a:r>
            <a:r>
              <a:rPr lang="en-US" i="1" dirty="0"/>
              <a:t>Hotline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Мобильные решения</a:t>
            </a:r>
            <a:r>
              <a:rPr lang="en-US" b="1" dirty="0" smtClean="0"/>
              <a:t>:</a:t>
            </a:r>
          </a:p>
          <a:p>
            <a:r>
              <a:rPr lang="ru-RU" dirty="0"/>
              <a:t>т</a:t>
            </a:r>
            <a:r>
              <a:rPr lang="ru-RU" dirty="0" smtClean="0"/>
              <a:t>ем, кому необходимо всегда быть на связи выдаются мобильные телефоны </a:t>
            </a:r>
            <a:r>
              <a:rPr lang="en-US" dirty="0" smtClean="0"/>
              <a:t>Apple</a:t>
            </a:r>
            <a:r>
              <a:rPr lang="ru-RU" dirty="0" smtClean="0"/>
              <a:t> с возможностью подключения к внутренней сети </a:t>
            </a:r>
            <a:r>
              <a:rPr lang="en-US" dirty="0" smtClean="0"/>
              <a:t>Bosch</a:t>
            </a:r>
            <a:r>
              <a:rPr lang="ru-RU" dirty="0" smtClean="0"/>
              <a:t>, с установленными управляющими приложениями, что сигнализируют при аварийных/аномальных ситуациях и позволяют удаленно принимать решения (изменение настроек оборудования, одобрение документов и т.д.)</a:t>
            </a:r>
          </a:p>
          <a:p>
            <a:pPr marL="0" indent="0">
              <a:buNone/>
            </a:pPr>
            <a:r>
              <a:rPr lang="en-US" b="1" dirty="0" smtClean="0"/>
              <a:t>SAP HR:</a:t>
            </a:r>
          </a:p>
          <a:p>
            <a:r>
              <a:rPr lang="ru-RU" dirty="0" smtClean="0"/>
              <a:t>Система для контроля за сотрудниками, которая позволяет создавать, назначать и проходить обучающие занятия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 smtClean="0"/>
              <a:t>11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8884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Подводя итог, можно сказать, я получил ценный опыт работы в крупном международным предприятием, функционирующим по своим, выверенным стандартам, что действуют в любой стране на заводах </a:t>
            </a:r>
            <a:r>
              <a:rPr lang="en-US" dirty="0" smtClean="0"/>
              <a:t>Bosch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За время прохождения практики, мне удалось</a:t>
            </a:r>
            <a:r>
              <a:rPr lang="en-US" dirty="0" smtClean="0"/>
              <a:t>:</a:t>
            </a:r>
          </a:p>
          <a:p>
            <a:r>
              <a:rPr lang="ru-RU" dirty="0"/>
              <a:t>р</a:t>
            </a:r>
            <a:r>
              <a:rPr lang="ru-RU" dirty="0" smtClean="0"/>
              <a:t>азработать и реализовать 3 проекта (1 сдан, 2 в процессе сдачи)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поучаствовать в качестве эксперта на совещаниях и помочь прийти решению проблемы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получить ценный опыт проектирования приложений, в частности </a:t>
            </a:r>
            <a:r>
              <a:rPr lang="en-US" dirty="0" smtClean="0"/>
              <a:t>UI/UX</a:t>
            </a:r>
            <a:r>
              <a:rPr lang="ru-RU" dirty="0" smtClean="0"/>
              <a:t>, на основе отзывов/пожеланий заказчиков и пользователей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ознакомиться со структурой предприятия, его деятельностью и внутренним функционированием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поработать в энергичном, молодом коллективе</a:t>
            </a:r>
            <a:r>
              <a:rPr lang="en-US" dirty="0" smtClean="0"/>
              <a:t>;</a:t>
            </a:r>
          </a:p>
          <a:p>
            <a:r>
              <a:rPr lang="ru-RU" dirty="0" smtClean="0"/>
              <a:t>изучить новый язык программирования.</a:t>
            </a:r>
          </a:p>
          <a:p>
            <a:pPr marL="0" indent="0">
              <a:buNone/>
            </a:pPr>
            <a:r>
              <a:rPr lang="ru-RU" dirty="0" smtClean="0"/>
              <a:t>Надеюсь, данный опыт поможет мне в будущем в моей профессиональной деятельности.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ru-RU" dirty="0" smtClean="0"/>
              <a:t>2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98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</a:t>
            </a:r>
            <a:b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внимание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txBody>
          <a:bodyPr/>
          <a:lstStyle/>
          <a:p>
            <a:r>
              <a:rPr lang="ru-RU" dirty="0" smtClean="0"/>
              <a:t>Введение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49" y="131040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Место прохождения практики</a:t>
            </a:r>
            <a:r>
              <a:rPr lang="en-US" dirty="0" smtClean="0"/>
              <a:t>: </a:t>
            </a:r>
            <a:r>
              <a:rPr lang="ru-RU" dirty="0" smtClean="0"/>
              <a:t>ООО «Роберт Бош Самара»</a:t>
            </a:r>
          </a:p>
          <a:p>
            <a:pPr marL="0" indent="0">
              <a:buNone/>
            </a:pPr>
            <a:r>
              <a:rPr lang="ru-RU" dirty="0" smtClean="0"/>
              <a:t>Отдел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TEF1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Должность</a:t>
            </a:r>
            <a:r>
              <a:rPr lang="en-US" dirty="0" smtClean="0"/>
              <a:t>: </a:t>
            </a:r>
            <a:r>
              <a:rPr lang="ru-RU" dirty="0"/>
              <a:t>м</a:t>
            </a:r>
            <a:r>
              <a:rPr lang="ru-RU" dirty="0" smtClean="0"/>
              <a:t>ладший специалист(стажер)</a:t>
            </a:r>
            <a:endParaRPr lang="en-US" dirty="0" smtClean="0"/>
          </a:p>
        </p:txBody>
      </p:sp>
      <p:pic>
        <p:nvPicPr>
          <p:cNvPr id="1026" name="Picture 2" descr="ÐÐ°ÑÑÐ¸Ð½ÐºÐ¸ Ð¿Ð¾ Ð·Ð°Ð¿ÑÐ¾ÑÑ bosch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00" t="-2265" r="-1800" b="2265"/>
          <a:stretch/>
        </p:blipFill>
        <p:spPr bwMode="auto">
          <a:xfrm>
            <a:off x="6096000" y="3250791"/>
            <a:ext cx="3350765" cy="1371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Ð°ÑÑÐ¸Ð½ÐºÐ¸ Ð¿Ð¾ Ð·Ð°Ð¿ÑÐ¾ÑÑ bosch samara pl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26" y="2684311"/>
            <a:ext cx="4731070" cy="31577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75711" y="6492875"/>
            <a:ext cx="3717677" cy="365125"/>
          </a:xfrm>
        </p:spPr>
        <p:txBody>
          <a:bodyPr/>
          <a:lstStyle/>
          <a:p>
            <a:r>
              <a:rPr lang="ru-RU" dirty="0" smtClean="0"/>
              <a:t>2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28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компании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Robert </a:t>
            </a:r>
            <a:r>
              <a:rPr lang="ru-RU" b="1" dirty="0" err="1"/>
              <a:t>Bosch</a:t>
            </a:r>
            <a:r>
              <a:rPr lang="ru-RU" b="1" dirty="0"/>
              <a:t> GmbH</a:t>
            </a:r>
            <a:r>
              <a:rPr lang="ru-RU" dirty="0"/>
              <a:t>  — немецкая группа компаний, ведущий мировой поставщик технологий и услуг в области автомобильных и промышленных технологий, потребительских товаров, строительных и упаковочных технологий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ru-RU" dirty="0"/>
              <a:t>Компания была основана немецким предпринимателем и инженером Робертом Бошем 15 ноября 1886 года. Главный офис компании расположен в городе </a:t>
            </a:r>
            <a:r>
              <a:rPr lang="ru-RU" dirty="0" err="1"/>
              <a:t>Герлинген</a:t>
            </a:r>
            <a:r>
              <a:rPr lang="ru-RU" dirty="0"/>
              <a:t>, Германия, недалеко от Штутгарта</a:t>
            </a:r>
            <a:r>
              <a:rPr lang="ru-RU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В Группу компаний </a:t>
            </a:r>
            <a:r>
              <a:rPr lang="ru-RU" dirty="0" err="1"/>
              <a:t>Bosch</a:t>
            </a:r>
            <a:r>
              <a:rPr lang="ru-RU" dirty="0"/>
              <a:t> входят Robert </a:t>
            </a:r>
            <a:r>
              <a:rPr lang="ru-RU" dirty="0" err="1"/>
              <a:t>Bosch</a:t>
            </a:r>
            <a:r>
              <a:rPr lang="ru-RU" dirty="0"/>
              <a:t> GmbH и примерно 440 дочерних предприятий и региональных компаний приблизительно в 60 странах. Вместе с партнерами в сфере продаж и обслуживания компания </a:t>
            </a:r>
            <a:r>
              <a:rPr lang="ru-RU" dirty="0" err="1"/>
              <a:t>Bosch</a:t>
            </a:r>
            <a:r>
              <a:rPr lang="ru-RU" dirty="0"/>
              <a:t> представлена почти в 150 странах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Впервые продукция </a:t>
            </a:r>
            <a:r>
              <a:rPr lang="ru-RU" dirty="0" err="1"/>
              <a:t>Bosch</a:t>
            </a:r>
            <a:r>
              <a:rPr lang="ru-RU" dirty="0"/>
              <a:t> на российском рынке появилась в 1904 </a:t>
            </a:r>
            <a:r>
              <a:rPr lang="ru-RU" dirty="0" smtClean="0"/>
              <a:t>году. </a:t>
            </a:r>
            <a:r>
              <a:rPr lang="ru-RU" dirty="0"/>
              <a:t>Первое официальное представительство было открыто в Москве в 1997 г. </a:t>
            </a:r>
            <a:endParaRPr lang="ru-RU" dirty="0" smtClean="0"/>
          </a:p>
          <a:p>
            <a:r>
              <a:rPr lang="ru-RU" dirty="0" smtClean="0"/>
              <a:t>Компания </a:t>
            </a:r>
            <a:r>
              <a:rPr lang="ru-RU" dirty="0"/>
              <a:t>Bosch становится платиновым спонсором Московской международной выставки технологий MITEX 2016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Bosch</a:t>
            </a:r>
            <a:r>
              <a:rPr lang="ru-RU" dirty="0"/>
              <a:t> - организатор международной конференции проектировщиков </a:t>
            </a:r>
            <a:r>
              <a:rPr lang="ru-RU" dirty="0" err="1"/>
              <a:t>All</a:t>
            </a:r>
            <a:r>
              <a:rPr lang="ru-RU" dirty="0"/>
              <a:t>-</a:t>
            </a:r>
            <a:r>
              <a:rPr lang="ru-RU" dirty="0" err="1"/>
              <a:t>over</a:t>
            </a:r>
            <a:r>
              <a:rPr lang="ru-RU" dirty="0"/>
              <a:t>-IP </a:t>
            </a:r>
            <a:r>
              <a:rPr lang="ru-RU" dirty="0" err="1"/>
              <a:t>Expo</a:t>
            </a:r>
            <a:r>
              <a:rPr lang="ru-RU" dirty="0"/>
              <a:t> 2015 - ежегодное мероприятие, собирающее проектировщиков и технических специалистов России и стран СНГ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3372152" cy="365125"/>
          </a:xfrm>
        </p:spPr>
        <p:txBody>
          <a:bodyPr/>
          <a:lstStyle/>
          <a:p>
            <a:r>
              <a:rPr lang="en-US" dirty="0"/>
              <a:t>3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023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235" y="2417167"/>
            <a:ext cx="4185623" cy="57626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Штаб-квартира </a:t>
            </a:r>
            <a:r>
              <a:rPr lang="en-US" dirty="0" smtClean="0"/>
              <a:t>Bosch</a:t>
            </a:r>
            <a:r>
              <a:rPr lang="ru-RU" dirty="0" smtClean="0"/>
              <a:t> в Москве</a:t>
            </a:r>
            <a:endParaRPr lang="en-US" dirty="0"/>
          </a:p>
        </p:txBody>
      </p:sp>
      <p:pic>
        <p:nvPicPr>
          <p:cNvPr id="1026" name="Picture 2" descr="ÐÐ°ÑÑÐ¸Ð½ÐºÐ¸ Ð¿Ð¾ Ð·Ð°Ð¿ÑÐ¾ÑÑ bosch hq in moscow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5235" y="2993429"/>
            <a:ext cx="4545690" cy="30329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938" y="851944"/>
            <a:ext cx="4185618" cy="57626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Штаб-квартира </a:t>
            </a:r>
            <a:r>
              <a:rPr lang="en-US" dirty="0"/>
              <a:t>Bosch</a:t>
            </a:r>
            <a:r>
              <a:rPr lang="ru-RU" dirty="0"/>
              <a:t> в </a:t>
            </a:r>
            <a:r>
              <a:rPr lang="ru-RU" dirty="0" smtClean="0"/>
              <a:t>Германии, </a:t>
            </a:r>
            <a:r>
              <a:rPr lang="ru-RU" dirty="0" err="1" smtClean="0"/>
              <a:t>Штутгард</a:t>
            </a:r>
            <a:endParaRPr lang="en-US" dirty="0"/>
          </a:p>
        </p:txBody>
      </p:sp>
      <p:pic>
        <p:nvPicPr>
          <p:cNvPr id="1028" name="Picture 4" descr="ÐÐ°ÑÑÐ¸Ð½ÐºÐ¸ Ð¿Ð¾ Ð·Ð°Ð¿ÑÐ¾ÑÑ bosch headquarters building germany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7938" y="1428206"/>
            <a:ext cx="4929323" cy="35573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/>
              <a:t>4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76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разработки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303" y="1637211"/>
            <a:ext cx="4680665" cy="512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700" dirty="0" smtClean="0"/>
              <a:t>Автомобильные запчасти и комплектующие:</a:t>
            </a:r>
            <a:endParaRPr lang="ru-RU" sz="2700" dirty="0"/>
          </a:p>
          <a:p>
            <a:r>
              <a:rPr lang="ru-RU" sz="2500" b="1" i="1" dirty="0"/>
              <a:t>1897 г. — устройство зажигания от магнето для автомобильных двигателей</a:t>
            </a:r>
          </a:p>
          <a:p>
            <a:r>
              <a:rPr lang="ru-RU" sz="2500" b="1" i="1" dirty="0"/>
              <a:t>1902 г. — свеча зажигания</a:t>
            </a:r>
          </a:p>
          <a:p>
            <a:r>
              <a:rPr lang="ru-RU" sz="2500" dirty="0"/>
              <a:t>1913 г. — автомобильная система освещения </a:t>
            </a:r>
            <a:r>
              <a:rPr lang="ru-RU" sz="2500" dirty="0" err="1"/>
              <a:t>Bosch-Licht</a:t>
            </a:r>
            <a:r>
              <a:rPr lang="ru-RU" sz="2500" dirty="0"/>
              <a:t>, состоящая из фар, генератора и реле-регулятора</a:t>
            </a:r>
          </a:p>
          <a:p>
            <a:r>
              <a:rPr lang="ru-RU" sz="2500" dirty="0"/>
              <a:t>1921 г. — клаксон</a:t>
            </a:r>
          </a:p>
          <a:p>
            <a:r>
              <a:rPr lang="ru-RU" sz="2500" dirty="0"/>
              <a:t>1922 г. — батарея</a:t>
            </a:r>
          </a:p>
          <a:p>
            <a:r>
              <a:rPr lang="ru-RU" sz="2500" b="1" i="1" dirty="0"/>
              <a:t>1927 г. — дизельный ТНВД, форсунка</a:t>
            </a:r>
          </a:p>
          <a:p>
            <a:r>
              <a:rPr lang="ru-RU" sz="2500" b="1" i="1" dirty="0"/>
              <a:t>1930 г. — топливный фильтр</a:t>
            </a:r>
          </a:p>
          <a:p>
            <a:r>
              <a:rPr lang="ru-RU" sz="2500" dirty="0"/>
              <a:t>1932 г. — автомобильное радио (</a:t>
            </a:r>
            <a:r>
              <a:rPr lang="ru-RU" sz="2500" dirty="0" err="1"/>
              <a:t>Blaupunkt</a:t>
            </a:r>
            <a:r>
              <a:rPr lang="ru-RU" sz="2500" dirty="0"/>
              <a:t>)</a:t>
            </a:r>
          </a:p>
          <a:p>
            <a:r>
              <a:rPr lang="ru-RU" sz="2500" dirty="0"/>
              <a:t>1957 г. — фары ближнего и дальнего света, стояночные и парковочные фонари и сигналы поворота в составе единой системы</a:t>
            </a:r>
          </a:p>
          <a:p>
            <a:r>
              <a:rPr lang="ru-RU" sz="2500" b="1" i="1" dirty="0"/>
              <a:t>1978 г. — изобретение и начало массового выпуска антиблокировочной системы </a:t>
            </a:r>
            <a:r>
              <a:rPr lang="ru-RU" sz="2500" b="1" i="1" dirty="0" smtClean="0"/>
              <a:t>ABS</a:t>
            </a:r>
            <a:endParaRPr lang="ru-RU" sz="2500" b="1" i="1" dirty="0"/>
          </a:p>
          <a:p>
            <a:r>
              <a:rPr lang="ru-RU" sz="2500" dirty="0"/>
              <a:t>1979 г. — система </a:t>
            </a:r>
            <a:r>
              <a:rPr lang="ru-RU" sz="2500" dirty="0" err="1"/>
              <a:t>Motronic</a:t>
            </a:r>
            <a:r>
              <a:rPr lang="ru-RU" sz="2500" dirty="0"/>
              <a:t> (комбинация системы бензинового впрыска L-</a:t>
            </a:r>
            <a:r>
              <a:rPr lang="ru-RU" sz="2500" dirty="0" err="1"/>
              <a:t>Jetronic</a:t>
            </a:r>
            <a:r>
              <a:rPr lang="ru-RU" sz="2500" dirty="0"/>
              <a:t> и электронного зажигания)</a:t>
            </a:r>
          </a:p>
          <a:p>
            <a:r>
              <a:rPr lang="ru-RU" sz="2500" b="1" i="1" dirty="0"/>
              <a:t>1995 г. — начало выпуска программы электронной стабилизации ESP®</a:t>
            </a:r>
          </a:p>
          <a:p>
            <a:r>
              <a:rPr lang="ru-RU" sz="2500" dirty="0"/>
              <a:t>2003 г. — система </a:t>
            </a:r>
            <a:r>
              <a:rPr lang="ru-RU" sz="2500" dirty="0" err="1"/>
              <a:t>Common</a:t>
            </a:r>
            <a:r>
              <a:rPr lang="ru-RU" sz="2500" dirty="0"/>
              <a:t> </a:t>
            </a:r>
            <a:r>
              <a:rPr lang="ru-RU" sz="2500" dirty="0" err="1"/>
              <a:t>Rail</a:t>
            </a:r>
            <a:r>
              <a:rPr lang="ru-RU" sz="2500" dirty="0"/>
              <a:t> для легковых автомобилей третьего поколения (с </a:t>
            </a:r>
            <a:r>
              <a:rPr lang="ru-RU" sz="2500" dirty="0" err="1"/>
              <a:t>пьезоинжекторами</a:t>
            </a:r>
            <a:r>
              <a:rPr lang="ru-RU" sz="2500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1637211"/>
            <a:ext cx="4837801" cy="488550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700" dirty="0"/>
              <a:t>Электроинструмент:</a:t>
            </a:r>
          </a:p>
          <a:p>
            <a:r>
              <a:rPr lang="ru-RU" sz="2500" dirty="0"/>
              <a:t>1932 г. — первый в </a:t>
            </a:r>
            <a:r>
              <a:rPr lang="ru-RU" sz="2500" dirty="0" smtClean="0"/>
              <a:t>мире</a:t>
            </a:r>
            <a:r>
              <a:rPr lang="ru-RU" sz="2500" dirty="0"/>
              <a:t> электроперфоратор</a:t>
            </a:r>
          </a:p>
          <a:p>
            <a:r>
              <a:rPr lang="ru-RU" sz="2500" dirty="0"/>
              <a:t>1952 г. — первый в </a:t>
            </a:r>
            <a:r>
              <a:rPr lang="ru-RU" sz="2500" dirty="0" smtClean="0"/>
              <a:t>мире</a:t>
            </a:r>
            <a:r>
              <a:rPr lang="ru-RU" sz="2500" dirty="0"/>
              <a:t> электроизоляционный материал корпуса электроинструмента</a:t>
            </a:r>
          </a:p>
          <a:p>
            <a:r>
              <a:rPr lang="ru-RU" sz="2500" dirty="0"/>
              <a:t>1984 г. — первый в </a:t>
            </a:r>
            <a:r>
              <a:rPr lang="ru-RU" sz="2500" dirty="0" smtClean="0"/>
              <a:t>мире</a:t>
            </a:r>
            <a:r>
              <a:rPr lang="ru-RU" sz="2500" dirty="0"/>
              <a:t> аккумуляторный перфоратор</a:t>
            </a:r>
          </a:p>
          <a:p>
            <a:r>
              <a:rPr lang="ru-RU" sz="2500" dirty="0"/>
              <a:t>1990 г. — внедрение системы SDS-</a:t>
            </a:r>
            <a:r>
              <a:rPr lang="ru-RU" sz="2500" dirty="0" err="1"/>
              <a:t>max</a:t>
            </a:r>
            <a:r>
              <a:rPr lang="ru-RU" sz="2500" dirty="0"/>
              <a:t> (мгновенный зажим оснастки)</a:t>
            </a:r>
          </a:p>
          <a:p>
            <a:r>
              <a:rPr lang="ru-RU" sz="2500" dirty="0"/>
              <a:t>1992 г. — быстрейший в </a:t>
            </a:r>
            <a:r>
              <a:rPr lang="ru-RU" sz="2500" dirty="0" smtClean="0"/>
              <a:t>мире</a:t>
            </a:r>
            <a:r>
              <a:rPr lang="ru-RU" sz="2500" dirty="0"/>
              <a:t> в своём классе двухкилограммовый перфоратор </a:t>
            </a:r>
            <a:r>
              <a:rPr lang="ru-RU" sz="2500" dirty="0" err="1"/>
              <a:t>Bosch</a:t>
            </a:r>
            <a:endParaRPr lang="ru-RU" sz="2500" dirty="0"/>
          </a:p>
          <a:p>
            <a:r>
              <a:rPr lang="ru-RU" sz="2500" dirty="0"/>
              <a:t>1994 г. — самый мощный </a:t>
            </a:r>
            <a:r>
              <a:rPr lang="ru-RU" sz="2500" dirty="0" smtClean="0"/>
              <a:t>удар</a:t>
            </a:r>
            <a:r>
              <a:rPr lang="ru-RU" sz="2500" dirty="0"/>
              <a:t> в своём классе — перфоратор GBH 10 DC</a:t>
            </a:r>
          </a:p>
          <a:p>
            <a:r>
              <a:rPr lang="ru-RU" sz="2500" dirty="0"/>
              <a:t>1997 г. — первый в </a:t>
            </a:r>
            <a:r>
              <a:rPr lang="ru-RU" sz="2500" dirty="0" smtClean="0"/>
              <a:t>мире</a:t>
            </a:r>
            <a:r>
              <a:rPr lang="ru-RU" sz="2500" dirty="0"/>
              <a:t> варио-шлифователь.</a:t>
            </a:r>
          </a:p>
          <a:p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75904" y="6492875"/>
            <a:ext cx="3025332" cy="365125"/>
          </a:xfrm>
        </p:spPr>
        <p:txBody>
          <a:bodyPr/>
          <a:lstStyle/>
          <a:p>
            <a:r>
              <a:rPr lang="en-US" dirty="0" smtClean="0"/>
              <a:t>5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712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96667330"/>
              </p:ext>
            </p:extLst>
          </p:nvPr>
        </p:nvGraphicFramePr>
        <p:xfrm>
          <a:off x="165463" y="557349"/>
          <a:ext cx="11852366" cy="6148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1403306"/>
            <a:ext cx="3779520" cy="363895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64228" y="1033974"/>
            <a:ext cx="141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Samara Plant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79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отдела </a:t>
            </a:r>
            <a:r>
              <a:rPr lang="en-US" dirty="0" smtClean="0"/>
              <a:t>TEF1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Разработка технологических процессов</a:t>
            </a:r>
            <a:endParaRPr lang="en-US" dirty="0"/>
          </a:p>
          <a:p>
            <a:pPr lvl="0"/>
            <a:r>
              <a:rPr lang="ru-RU" dirty="0" smtClean="0"/>
              <a:t>Индустриальное </a:t>
            </a:r>
            <a:r>
              <a:rPr lang="ru-RU" dirty="0"/>
              <a:t>производство</a:t>
            </a:r>
            <a:endParaRPr lang="en-US" dirty="0"/>
          </a:p>
          <a:p>
            <a:pPr lvl="0"/>
            <a:r>
              <a:rPr lang="ru-RU" dirty="0"/>
              <a:t>Планирование и стандартизация производственного процесса</a:t>
            </a:r>
            <a:endParaRPr lang="en-US" dirty="0"/>
          </a:p>
          <a:p>
            <a:r>
              <a:rPr lang="ru-RU" dirty="0"/>
              <a:t>Запуск </a:t>
            </a:r>
            <a:r>
              <a:rPr lang="ru-RU" dirty="0" smtClean="0"/>
              <a:t>производственных </a:t>
            </a:r>
            <a:r>
              <a:rPr lang="ru-RU" dirty="0"/>
              <a:t>линий и их </a:t>
            </a:r>
            <a:r>
              <a:rPr lang="ru-RU" dirty="0" smtClean="0"/>
              <a:t>составляющих</a:t>
            </a:r>
          </a:p>
          <a:p>
            <a:r>
              <a:rPr lang="ru-RU" dirty="0" smtClean="0"/>
              <a:t>Поддержание работоспособности завода, поддержание и повышение его производительности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Для эффективного решения этих задач </a:t>
            </a:r>
            <a:r>
              <a:rPr lang="en-US" dirty="0"/>
              <a:t>TEF</a:t>
            </a:r>
            <a:r>
              <a:rPr lang="ru-RU" dirty="0"/>
              <a:t>1 должен взаимодействовать с другими отделами:</a:t>
            </a:r>
            <a:endParaRPr lang="en-US" dirty="0"/>
          </a:p>
          <a:p>
            <a:pPr lvl="0"/>
            <a:r>
              <a:rPr lang="en-US" dirty="0"/>
              <a:t>FCM</a:t>
            </a:r>
            <a:r>
              <a:rPr lang="ru-RU" dirty="0"/>
              <a:t>, отвечающего за реализацию изменений на заводе, обслуживание и слежение за состоянием имущества всего завода, кроме производственных линий, </a:t>
            </a:r>
            <a:r>
              <a:rPr lang="ru-RU" dirty="0" smtClean="0"/>
              <a:t>т.к. </a:t>
            </a:r>
            <a:r>
              <a:rPr lang="ru-RU" dirty="0"/>
              <a:t>это прерогатива </a:t>
            </a:r>
            <a:r>
              <a:rPr lang="en-US" dirty="0"/>
              <a:t>TEF</a:t>
            </a:r>
            <a:r>
              <a:rPr lang="ru-RU" dirty="0"/>
              <a:t>.</a:t>
            </a:r>
            <a:endParaRPr lang="en-US" dirty="0"/>
          </a:p>
          <a:p>
            <a:pPr lvl="0"/>
            <a:r>
              <a:rPr lang="en-US" dirty="0"/>
              <a:t>CI </a:t>
            </a:r>
            <a:r>
              <a:rPr lang="ru-RU" dirty="0"/>
              <a:t>– отдел, занимающийся обслуживанием сетевой и компьютерной части </a:t>
            </a:r>
            <a:r>
              <a:rPr lang="ru-RU" dirty="0" smtClean="0"/>
              <a:t>завода</a:t>
            </a:r>
          </a:p>
          <a:p>
            <a:pPr lvl="0"/>
            <a:r>
              <a:rPr lang="en-US" dirty="0" smtClean="0"/>
              <a:t>MSE </a:t>
            </a:r>
            <a:r>
              <a:rPr lang="ru-RU" dirty="0"/>
              <a:t>– отдел отвечающий за безопасность и </a:t>
            </a:r>
            <a:r>
              <a:rPr lang="ru-RU" dirty="0" err="1"/>
              <a:t>экологичность</a:t>
            </a:r>
            <a:r>
              <a:rPr lang="ru-RU" dirty="0"/>
              <a:t> производства, и за гарантию безопасности сотрудников/посетителей завода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/>
              <a:t>7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03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Моя задача в отделе </a:t>
            </a:r>
            <a:r>
              <a:rPr lang="en-US" dirty="0" smtClean="0"/>
              <a:t>TEF1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Автоматизация некоторых аспектов работы отделов</a:t>
            </a:r>
            <a:r>
              <a:rPr lang="en-US" dirty="0" smtClean="0"/>
              <a:t>/</a:t>
            </a:r>
            <a:r>
              <a:rPr lang="ru-RU" dirty="0" smtClean="0"/>
              <a:t>сотрудников посредством разработки программ.</a:t>
            </a:r>
          </a:p>
          <a:p>
            <a:r>
              <a:rPr lang="ru-RU" dirty="0" smtClean="0"/>
              <a:t>Консультация коллег по вопросам информационных технологий/ разработки приложений.</a:t>
            </a:r>
          </a:p>
          <a:p>
            <a:r>
              <a:rPr lang="ru-RU" dirty="0" smtClean="0"/>
              <a:t>Поддержка разработанных приложений.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Задача отдела-поддерживать и улучшать производительность завода, что достигается не только работой с оборудованием, но в качестве эксперимента, и разработкой ПО для автоматизации некоторых незатронутых аспектов работы сотрудников</a:t>
            </a:r>
            <a:r>
              <a:rPr lang="en-US" dirty="0" smtClean="0"/>
              <a:t>/</a:t>
            </a:r>
            <a:r>
              <a:rPr lang="ru-RU" dirty="0" smtClean="0"/>
              <a:t>отделов, чем я и занимался, что позволяет уменьшить нагрузку на человека  и освободить его время путем автоматизации долгой и монотонной работы. А также позволяет получить оптимальные </a:t>
            </a:r>
            <a:r>
              <a:rPr lang="ru-RU" dirty="0"/>
              <a:t>графики </a:t>
            </a:r>
            <a:r>
              <a:rPr lang="ru-RU" dirty="0" smtClean="0"/>
              <a:t>позволяющие </a:t>
            </a:r>
            <a:r>
              <a:rPr lang="ru-RU" dirty="0"/>
              <a:t>полнее и точнее оценить результат работ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/>
              <a:t>8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15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производственную практику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Разработать приложение для внесения показаний измерительных приборов дежурным во время обходов, выдача требуемых показаний и вычислений в виде графиков в установленном формате для дальнейшего использования в отчетности вышестоящему руководству.</a:t>
            </a:r>
          </a:p>
          <a:p>
            <a:r>
              <a:rPr lang="ru-RU" dirty="0" smtClean="0"/>
              <a:t>Разработать приложение для сбора информации о результатах обхода службы безопасности с возможностью прикрепления фотографий и комментариев, а также выдачи этой информации руководителю службы безопасности в виде статистики с возможностью изменения прикрепленных фотографий.</a:t>
            </a:r>
          </a:p>
          <a:p>
            <a:r>
              <a:rPr lang="ru-RU" dirty="0" smtClean="0"/>
              <a:t>Разработать приложение для начальников смены на производстве </a:t>
            </a:r>
            <a:r>
              <a:rPr lang="en-US" dirty="0" smtClean="0"/>
              <a:t>HPS/</a:t>
            </a:r>
            <a:r>
              <a:rPr lang="en-US" dirty="0" err="1" smtClean="0"/>
              <a:t>Servocom</a:t>
            </a:r>
            <a:r>
              <a:rPr lang="ru-RU" dirty="0" smtClean="0"/>
              <a:t>, с возможностью почасового введения данных о результате производства за прошедший час, обработки полученных данных и выдаче статистики</a:t>
            </a:r>
            <a:r>
              <a:rPr lang="en-US" dirty="0" smtClean="0"/>
              <a:t> </a:t>
            </a:r>
            <a:r>
              <a:rPr lang="ru-RU" dirty="0" smtClean="0"/>
              <a:t>для дальнейшего использования в отчетности.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75904" y="6492240"/>
            <a:ext cx="6297612" cy="365125"/>
          </a:xfrm>
        </p:spPr>
        <p:txBody>
          <a:bodyPr/>
          <a:lstStyle/>
          <a:p>
            <a:r>
              <a:rPr lang="en-US" dirty="0"/>
              <a:t>9</a:t>
            </a:r>
            <a:r>
              <a:rPr lang="ru-RU" dirty="0" smtClean="0"/>
              <a:t> из 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86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1128</TotalTime>
  <Words>838</Words>
  <Application>Microsoft Office PowerPoint</Application>
  <PresentationFormat>Произвольный</PresentationFormat>
  <Paragraphs>129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Facet</vt:lpstr>
      <vt:lpstr>ПРЕЗЕНТАЦИЯ ПО ПРОИЗВОДСТВЕННОЙ ПРАКТИКЕ</vt:lpstr>
      <vt:lpstr>Введение</vt:lpstr>
      <vt:lpstr>О компании</vt:lpstr>
      <vt:lpstr>Слайд 4</vt:lpstr>
      <vt:lpstr>Ключевые разработки</vt:lpstr>
      <vt:lpstr>Слайд 6</vt:lpstr>
      <vt:lpstr>Задачи отдела TEF1</vt:lpstr>
      <vt:lpstr>Моя задача в отделе TEF1</vt:lpstr>
      <vt:lpstr>Задачи на производственную практику</vt:lpstr>
      <vt:lpstr>Информационная безопасность</vt:lpstr>
      <vt:lpstr>Информационные решения</vt:lpstr>
      <vt:lpstr>Заключение</vt:lpstr>
      <vt:lpstr>Спасибо 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Daub</dc:creator>
  <cp:lastModifiedBy>student</cp:lastModifiedBy>
  <cp:revision>91</cp:revision>
  <dcterms:created xsi:type="dcterms:W3CDTF">2018-09-26T17:40:11Z</dcterms:created>
  <dcterms:modified xsi:type="dcterms:W3CDTF">2018-11-19T06:39:01Z</dcterms:modified>
</cp:coreProperties>
</file>